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29"/>
    <p:restoredTop sz="86401"/>
  </p:normalViewPr>
  <p:slideViewPr>
    <p:cSldViewPr snapToGrid="0" snapToObjects="1">
      <p:cViewPr>
        <p:scale>
          <a:sx n="169" d="100"/>
          <a:sy n="169" d="100"/>
        </p:scale>
        <p:origin x="-528" y="-8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7.jpe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63CF2-1468-0B4F-A9BB-CC9F3F1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5B7084-C715-CF44-96CB-F92E49DAFA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634593-754E-D74A-8EA5-ABC3393B1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C6686-89C6-8947-A37C-73D563CB2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4F1D3-10A7-974E-8317-6A94E5869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794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AB178-3177-F64D-948C-A84FCCCBB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6629DD-6069-DB42-B17E-654D643CCE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6B1DEA-BCDA-6646-9D29-0C4048881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FFF22-CC9B-3E46-B2C6-7CCE628F6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1A25D-30C5-874F-8B1C-4191CF8B1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93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6D3CF8-26AA-E843-9EEA-CDEB79D891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2B93E1-53FB-704F-A70D-7E6BA1AC54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FC66DC-B283-354B-95AC-E6F2D59C6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934840-9A65-574C-96E3-92FB831DE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39A35-D045-F046-8CD6-DFBFE05A5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68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1BFEC-5A26-5049-A40E-1A8B819AF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5D3B6F-2FC8-A441-8118-B12B0533A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E4189F-8D74-5A49-9883-1D11F67DF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1A140-5964-7240-AA17-93B0E4F7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813EA-18CE-824C-A530-D803BADF6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941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69E14-FE2D-124D-94BD-9A6A1C68B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315FB8-3FDE-9A45-8739-495C7FED4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9EE2C-69B9-1645-82C7-1CE8DB3AA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276B09-B29F-EA46-A152-2D5F23203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4105A0-8073-0F4E-9B83-77F320F17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730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A16E6-55B6-E64C-AC21-48EC3F38A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4DCC3-3D35-BA4D-813D-4673B92A31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381DC8-616C-F84B-98B2-3BCA2F3683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D8A16-C792-084F-82CE-33D0382E5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59ADF3-0DF1-6040-9CBB-D55E2AD40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1AB068-E16E-274D-9A83-5734F9472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859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9500F-3C1D-B343-A30D-0B7017D6E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EC0CF7-96D5-8446-B280-0387A98B91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C6C806-7119-3D4D-932B-A0E68C248C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496617-8DC7-1E43-B852-F4C1E53527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759F47-F3B0-C544-A37E-804C4DE446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4FA1B0-2A91-2A4C-A7B1-D1615B4C7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4E98EF-A967-C947-8DDC-5777388A2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0A153B-2F5D-D848-AF28-C4269A95A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826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EA146D-15BA-BE43-9434-9A1881C27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26FFD2-B53B-BC4A-BAA6-5777B2A66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0C9767-B777-8949-885D-C8AAD88F4E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A54CED-DB3D-844E-92A7-0378C5A12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49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786B035-07CD-5E41-A3AC-E2367002F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434A8BA-25C1-384C-9B62-C62464560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DF4D71-32F1-744B-B392-83905E6CD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378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19BB-A27F-E44C-B060-D4E4A61C1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4B2B81-B3EC-C042-991E-678D443E3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E11D22-4D79-7C4C-9C6E-7DDC773E91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0B9545-5CEC-AB42-A0B5-33824EB54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0C30ED-E62E-2343-85B7-D22B18F86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784FD2-4F31-404B-A7D1-F6629CA8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18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9CF67-AFA7-6745-AF59-2654ABCFC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F1C5AD-C706-D742-921A-0F6A295AF5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E6B272-E917-0742-A72F-9EBBD5C42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5E15C9-3876-D14D-A902-43D965731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C2EA24-0DD6-8E41-B330-AB1812984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C190A-ED3D-A842-9235-90AC69585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03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AFAA53E-BCE9-7142-8B95-B8E36C92C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CF3ED0-5979-744F-AA70-B728003856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B66A12-B434-6F45-8987-0658FE1E0A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B0D8A9-A3DB-0543-A36E-20CF3E1E3D75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A7049-6D77-594B-9EC4-C1F49E1F8C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4B90AE-25F8-1C47-8ED8-F600918803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2094F-92CB-F54A-835C-7B060938C2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04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7" Type="http://schemas.openxmlformats.org/officeDocument/2006/relationships/image" Target="../media/image5.tif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AFF06C1F-165B-0B4A-81D9-9199743FBD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15"/>
          <a:stretch/>
        </p:blipFill>
        <p:spPr>
          <a:xfrm flipH="1">
            <a:off x="1394293" y="311728"/>
            <a:ext cx="5666264" cy="6234545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89B1C93A-2BAB-8D4B-9FA2-F14BF05BB8F0}"/>
              </a:ext>
            </a:extLst>
          </p:cNvPr>
          <p:cNvGrpSpPr/>
          <p:nvPr/>
        </p:nvGrpSpPr>
        <p:grpSpPr>
          <a:xfrm>
            <a:off x="1100405" y="262350"/>
            <a:ext cx="1559972" cy="1349057"/>
            <a:chOff x="7272308" y="2523778"/>
            <a:chExt cx="2763586" cy="2389937"/>
          </a:xfrm>
        </p:grpSpPr>
        <p:pic>
          <p:nvPicPr>
            <p:cNvPr id="1027" name="Picture 3" descr="page1image3808704">
              <a:extLst>
                <a:ext uri="{FF2B5EF4-FFF2-40B4-BE49-F238E27FC236}">
                  <a16:creationId xmlns:a16="http://schemas.microsoft.com/office/drawing/2014/main" id="{538FEF82-962F-D245-B996-1A85EC9492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1852" b="97963" l="10000" r="90000">
                          <a14:foregroundMark x1="24074" y1="10463" x2="45185" y2="278"/>
                          <a14:foregroundMark x1="45185" y1="278" x2="49074" y2="463"/>
                          <a14:foregroundMark x1="49074" y1="463" x2="52407" y2="1852"/>
                          <a14:foregroundMark x1="52407" y1="1852" x2="52407" y2="1852"/>
                          <a14:foregroundMark x1="27315" y1="6389" x2="24352" y2="8426"/>
                          <a14:foregroundMark x1="24352" y1="8426" x2="23519" y2="9352"/>
                          <a14:foregroundMark x1="28796" y1="9167" x2="25648" y2="11019"/>
                          <a14:foregroundMark x1="25648" y1="11019" x2="24722" y2="12315"/>
                          <a14:foregroundMark x1="44074" y1="90463" x2="48333" y2="97963"/>
                          <a14:foregroundMark x1="48796" y1="97407" x2="55741" y2="86204"/>
                          <a14:foregroundMark x1="55741" y1="86204" x2="70000" y2="74074"/>
                          <a14:foregroundMark x1="70000" y1="74074" x2="73148" y2="72685"/>
                          <a14:foregroundMark x1="55556" y1="76852" x2="50926" y2="73889"/>
                          <a14:foregroundMark x1="50926" y1="73889" x2="46296" y2="66759"/>
                          <a14:foregroundMark x1="46296" y1="66759" x2="44907" y2="59444"/>
                          <a14:foregroundMark x1="44907" y1="59444" x2="46019" y2="53981"/>
                          <a14:foregroundMark x1="46019" y1="53981" x2="50463" y2="48611"/>
                          <a14:foregroundMark x1="50463" y1="48611" x2="56481" y2="44537"/>
                          <a14:foregroundMark x1="56481" y1="44537" x2="61111" y2="43426"/>
                          <a14:foregroundMark x1="61111" y1="43426" x2="64537" y2="49167"/>
                          <a14:foregroundMark x1="64537" y1="49167" x2="64722" y2="64352"/>
                          <a14:foregroundMark x1="64722" y1="64352" x2="62037" y2="71481"/>
                          <a14:foregroundMark x1="62037" y1="71481" x2="57315" y2="76574"/>
                          <a14:foregroundMark x1="57315" y1="76574" x2="51944" y2="79630"/>
                          <a14:foregroundMark x1="51944" y1="79630" x2="49907" y2="79815"/>
                          <a14:foregroundMark x1="47222" y1="52778" x2="37870" y2="50556"/>
                          <a14:foregroundMark x1="37870" y1="50556" x2="26852" y2="40926"/>
                          <a14:foregroundMark x1="26852" y1="40926" x2="24352" y2="36759"/>
                          <a14:foregroundMark x1="24352" y1="36759" x2="24259" y2="30000"/>
                          <a14:foregroundMark x1="24259" y1="30000" x2="28704" y2="23241"/>
                          <a14:foregroundMark x1="28704" y1="23241" x2="39722" y2="16574"/>
                          <a14:foregroundMark x1="39722" y1="16574" x2="46296" y2="14444"/>
                          <a14:foregroundMark x1="46296" y1="14444" x2="50833" y2="14352"/>
                          <a14:foregroundMark x1="50833" y1="14352" x2="59815" y2="26944"/>
                          <a14:foregroundMark x1="59815" y1="26944" x2="60463" y2="33056"/>
                          <a14:foregroundMark x1="60463" y1="33056" x2="57593" y2="42870"/>
                          <a14:foregroundMark x1="57593" y1="42870" x2="56389" y2="45000"/>
                          <a14:foregroundMark x1="61667" y1="47963" x2="53889" y2="47315"/>
                          <a14:foregroundMark x1="53889" y1="47315" x2="49444" y2="45093"/>
                          <a14:foregroundMark x1="49444" y1="45093" x2="43889" y2="39259"/>
                          <a14:foregroundMark x1="43889" y1="39259" x2="43148" y2="34722"/>
                          <a14:foregroundMark x1="43148" y1="34722" x2="44907" y2="30370"/>
                          <a14:foregroundMark x1="44907" y1="30370" x2="48796" y2="28704"/>
                          <a14:foregroundMark x1="48796" y1="28704" x2="54630" y2="31481"/>
                          <a14:foregroundMark x1="54630" y1="31481" x2="57315" y2="37130"/>
                          <a14:foregroundMark x1="57315" y1="37130" x2="56296" y2="46111"/>
                          <a14:foregroundMark x1="56296" y1="46111" x2="54444" y2="50093"/>
                          <a14:foregroundMark x1="33889" y1="64444" x2="40278" y2="53333"/>
                          <a14:foregroundMark x1="40278" y1="53333" x2="49074" y2="43426"/>
                          <a14:foregroundMark x1="49074" y1="43426" x2="73241" y2="30833"/>
                          <a14:foregroundMark x1="73241" y1="30833" x2="73333" y2="30833"/>
                          <a14:foregroundMark x1="39630" y1="78519" x2="28519" y2="75463"/>
                          <a14:foregroundMark x1="28519" y1="75463" x2="23148" y2="57963"/>
                          <a14:foregroundMark x1="23148" y1="57963" x2="23148" y2="26389"/>
                          <a14:foregroundMark x1="23148" y1="26389" x2="26944" y2="18333"/>
                          <a14:foregroundMark x1="26944" y1="18333" x2="29815" y2="14352"/>
                          <a14:foregroundMark x1="29815" y1="14352" x2="34907" y2="11481"/>
                          <a14:foregroundMark x1="34907" y1="11481" x2="46481" y2="9815"/>
                          <a14:foregroundMark x1="46481" y1="9815" x2="53981" y2="9907"/>
                          <a14:foregroundMark x1="53981" y1="9907" x2="53981" y2="9630"/>
                          <a14:foregroundMark x1="49630" y1="5556" x2="62778" y2="5741"/>
                          <a14:foregroundMark x1="62778" y1="5741" x2="67870" y2="7500"/>
                          <a14:foregroundMark x1="67870" y1="7500" x2="73981" y2="13704"/>
                          <a14:foregroundMark x1="73981" y1="13704" x2="76667" y2="22222"/>
                          <a14:foregroundMark x1="76667" y1="22222" x2="76111" y2="36296"/>
                          <a14:foregroundMark x1="76111" y1="36296" x2="65833" y2="53148"/>
                          <a14:foregroundMark x1="65833" y1="53148" x2="64815" y2="53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182443" y="2523778"/>
              <a:ext cx="1853451" cy="18534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3" descr="page1image3808704">
              <a:extLst>
                <a:ext uri="{FF2B5EF4-FFF2-40B4-BE49-F238E27FC236}">
                  <a16:creationId xmlns:a16="http://schemas.microsoft.com/office/drawing/2014/main" id="{6FB5A9B3-E6B3-414A-98A0-393C3EDD76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1852" b="97963" l="10000" r="90000">
                          <a14:foregroundMark x1="24074" y1="10463" x2="45185" y2="278"/>
                          <a14:foregroundMark x1="45185" y1="278" x2="49074" y2="463"/>
                          <a14:foregroundMark x1="49074" y1="463" x2="52407" y2="1852"/>
                          <a14:foregroundMark x1="52407" y1="1852" x2="52407" y2="1852"/>
                          <a14:foregroundMark x1="27315" y1="6389" x2="24352" y2="8426"/>
                          <a14:foregroundMark x1="24352" y1="8426" x2="23519" y2="9352"/>
                          <a14:foregroundMark x1="28796" y1="9167" x2="25648" y2="11019"/>
                          <a14:foregroundMark x1="25648" y1="11019" x2="24722" y2="12315"/>
                          <a14:foregroundMark x1="44074" y1="90463" x2="48333" y2="97963"/>
                          <a14:foregroundMark x1="48796" y1="97407" x2="55741" y2="86204"/>
                          <a14:foregroundMark x1="55741" y1="86204" x2="70000" y2="74074"/>
                          <a14:foregroundMark x1="70000" y1="74074" x2="73148" y2="72685"/>
                          <a14:foregroundMark x1="55556" y1="76852" x2="50926" y2="73889"/>
                          <a14:foregroundMark x1="50926" y1="73889" x2="46296" y2="66759"/>
                          <a14:foregroundMark x1="46296" y1="66759" x2="44907" y2="59444"/>
                          <a14:foregroundMark x1="44907" y1="59444" x2="46019" y2="53981"/>
                          <a14:foregroundMark x1="46019" y1="53981" x2="50463" y2="48611"/>
                          <a14:foregroundMark x1="50463" y1="48611" x2="56481" y2="44537"/>
                          <a14:foregroundMark x1="56481" y1="44537" x2="61111" y2="43426"/>
                          <a14:foregroundMark x1="61111" y1="43426" x2="64537" y2="49167"/>
                          <a14:foregroundMark x1="64537" y1="49167" x2="64722" y2="64352"/>
                          <a14:foregroundMark x1="64722" y1="64352" x2="62037" y2="71481"/>
                          <a14:foregroundMark x1="62037" y1="71481" x2="57315" y2="76574"/>
                          <a14:foregroundMark x1="57315" y1="76574" x2="51944" y2="79630"/>
                          <a14:foregroundMark x1="51944" y1="79630" x2="49907" y2="79815"/>
                          <a14:foregroundMark x1="47222" y1="52778" x2="37870" y2="50556"/>
                          <a14:foregroundMark x1="37870" y1="50556" x2="26852" y2="40926"/>
                          <a14:foregroundMark x1="26852" y1="40926" x2="24352" y2="36759"/>
                          <a14:foregroundMark x1="24352" y1="36759" x2="24259" y2="30000"/>
                          <a14:foregroundMark x1="24259" y1="30000" x2="28704" y2="23241"/>
                          <a14:foregroundMark x1="28704" y1="23241" x2="39722" y2="16574"/>
                          <a14:foregroundMark x1="39722" y1="16574" x2="46296" y2="14444"/>
                          <a14:foregroundMark x1="46296" y1="14444" x2="50833" y2="14352"/>
                          <a14:foregroundMark x1="50833" y1="14352" x2="59815" y2="26944"/>
                          <a14:foregroundMark x1="59815" y1="26944" x2="60463" y2="33056"/>
                          <a14:foregroundMark x1="60463" y1="33056" x2="57593" y2="42870"/>
                          <a14:foregroundMark x1="57593" y1="42870" x2="56389" y2="45000"/>
                          <a14:foregroundMark x1="61667" y1="47963" x2="53889" y2="47315"/>
                          <a14:foregroundMark x1="53889" y1="47315" x2="49444" y2="45093"/>
                          <a14:foregroundMark x1="49444" y1="45093" x2="43889" y2="39259"/>
                          <a14:foregroundMark x1="43889" y1="39259" x2="43148" y2="34722"/>
                          <a14:foregroundMark x1="43148" y1="34722" x2="44907" y2="30370"/>
                          <a14:foregroundMark x1="44907" y1="30370" x2="48796" y2="28704"/>
                          <a14:foregroundMark x1="48796" y1="28704" x2="54630" y2="31481"/>
                          <a14:foregroundMark x1="54630" y1="31481" x2="57315" y2="37130"/>
                          <a14:foregroundMark x1="57315" y1="37130" x2="56296" y2="46111"/>
                          <a14:foregroundMark x1="56296" y1="46111" x2="54444" y2="50093"/>
                          <a14:foregroundMark x1="33889" y1="64444" x2="40278" y2="53333"/>
                          <a14:foregroundMark x1="40278" y1="53333" x2="49074" y2="43426"/>
                          <a14:foregroundMark x1="49074" y1="43426" x2="73241" y2="30833"/>
                          <a14:foregroundMark x1="73241" y1="30833" x2="73333" y2="30833"/>
                          <a14:foregroundMark x1="39630" y1="78519" x2="28519" y2="75463"/>
                          <a14:foregroundMark x1="28519" y1="75463" x2="23148" y2="57963"/>
                          <a14:foregroundMark x1="23148" y1="57963" x2="23148" y2="26389"/>
                          <a14:foregroundMark x1="23148" y1="26389" x2="26944" y2="18333"/>
                          <a14:foregroundMark x1="26944" y1="18333" x2="29815" y2="14352"/>
                          <a14:foregroundMark x1="29815" y1="14352" x2="34907" y2="11481"/>
                          <a14:foregroundMark x1="34907" y1="11481" x2="46481" y2="9815"/>
                          <a14:foregroundMark x1="46481" y1="9815" x2="53981" y2="9907"/>
                          <a14:foregroundMark x1="53981" y1="9907" x2="53981" y2="9630"/>
                          <a14:foregroundMark x1="49630" y1="5556" x2="62778" y2="5741"/>
                          <a14:foregroundMark x1="62778" y1="5741" x2="67870" y2="7500"/>
                          <a14:foregroundMark x1="67870" y1="7500" x2="73981" y2="13704"/>
                          <a14:foregroundMark x1="73981" y1="13704" x2="76667" y2="22222"/>
                          <a14:foregroundMark x1="76667" y1="22222" x2="76111" y2="36296"/>
                          <a14:foregroundMark x1="76111" y1="36296" x2="65833" y2="53148"/>
                          <a14:foregroundMark x1="65833" y1="53148" x2="64815" y2="53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788808" y="3060264"/>
              <a:ext cx="1853451" cy="18534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3" descr="page1image3808704">
              <a:extLst>
                <a:ext uri="{FF2B5EF4-FFF2-40B4-BE49-F238E27FC236}">
                  <a16:creationId xmlns:a16="http://schemas.microsoft.com/office/drawing/2014/main" id="{7E92F5FD-26B9-AD43-B13D-02E9D2BC0D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1852" b="97963" l="10000" r="90000">
                          <a14:foregroundMark x1="24074" y1="10463" x2="45185" y2="278"/>
                          <a14:foregroundMark x1="45185" y1="278" x2="49074" y2="463"/>
                          <a14:foregroundMark x1="49074" y1="463" x2="52407" y2="1852"/>
                          <a14:foregroundMark x1="52407" y1="1852" x2="52407" y2="1852"/>
                          <a14:foregroundMark x1="27315" y1="6389" x2="24352" y2="8426"/>
                          <a14:foregroundMark x1="24352" y1="8426" x2="23519" y2="9352"/>
                          <a14:foregroundMark x1="28796" y1="9167" x2="25648" y2="11019"/>
                          <a14:foregroundMark x1="25648" y1="11019" x2="24722" y2="12315"/>
                          <a14:foregroundMark x1="44074" y1="90463" x2="48333" y2="97963"/>
                          <a14:foregroundMark x1="48796" y1="97407" x2="55741" y2="86204"/>
                          <a14:foregroundMark x1="55741" y1="86204" x2="70000" y2="74074"/>
                          <a14:foregroundMark x1="70000" y1="74074" x2="73148" y2="72685"/>
                          <a14:foregroundMark x1="55556" y1="76852" x2="50926" y2="73889"/>
                          <a14:foregroundMark x1="50926" y1="73889" x2="46296" y2="66759"/>
                          <a14:foregroundMark x1="46296" y1="66759" x2="44907" y2="59444"/>
                          <a14:foregroundMark x1="44907" y1="59444" x2="46019" y2="53981"/>
                          <a14:foregroundMark x1="46019" y1="53981" x2="50463" y2="48611"/>
                          <a14:foregroundMark x1="50463" y1="48611" x2="56481" y2="44537"/>
                          <a14:foregroundMark x1="56481" y1="44537" x2="61111" y2="43426"/>
                          <a14:foregroundMark x1="61111" y1="43426" x2="64537" y2="49167"/>
                          <a14:foregroundMark x1="64537" y1="49167" x2="64722" y2="64352"/>
                          <a14:foregroundMark x1="64722" y1="64352" x2="62037" y2="71481"/>
                          <a14:foregroundMark x1="62037" y1="71481" x2="57315" y2="76574"/>
                          <a14:foregroundMark x1="57315" y1="76574" x2="51944" y2="79630"/>
                          <a14:foregroundMark x1="51944" y1="79630" x2="49907" y2="79815"/>
                          <a14:foregroundMark x1="47222" y1="52778" x2="37870" y2="50556"/>
                          <a14:foregroundMark x1="37870" y1="50556" x2="26852" y2="40926"/>
                          <a14:foregroundMark x1="26852" y1="40926" x2="24352" y2="36759"/>
                          <a14:foregroundMark x1="24352" y1="36759" x2="24259" y2="30000"/>
                          <a14:foregroundMark x1="24259" y1="30000" x2="28704" y2="23241"/>
                          <a14:foregroundMark x1="28704" y1="23241" x2="39722" y2="16574"/>
                          <a14:foregroundMark x1="39722" y1="16574" x2="46296" y2="14444"/>
                          <a14:foregroundMark x1="46296" y1="14444" x2="50833" y2="14352"/>
                          <a14:foregroundMark x1="50833" y1="14352" x2="59815" y2="26944"/>
                          <a14:foregroundMark x1="59815" y1="26944" x2="60463" y2="33056"/>
                          <a14:foregroundMark x1="60463" y1="33056" x2="57593" y2="42870"/>
                          <a14:foregroundMark x1="57593" y1="42870" x2="56389" y2="45000"/>
                          <a14:foregroundMark x1="61667" y1="47963" x2="53889" y2="47315"/>
                          <a14:foregroundMark x1="53889" y1="47315" x2="49444" y2="45093"/>
                          <a14:foregroundMark x1="49444" y1="45093" x2="43889" y2="39259"/>
                          <a14:foregroundMark x1="43889" y1="39259" x2="43148" y2="34722"/>
                          <a14:foregroundMark x1="43148" y1="34722" x2="44907" y2="30370"/>
                          <a14:foregroundMark x1="44907" y1="30370" x2="48796" y2="28704"/>
                          <a14:foregroundMark x1="48796" y1="28704" x2="54630" y2="31481"/>
                          <a14:foregroundMark x1="54630" y1="31481" x2="57315" y2="37130"/>
                          <a14:foregroundMark x1="57315" y1="37130" x2="56296" y2="46111"/>
                          <a14:foregroundMark x1="56296" y1="46111" x2="54444" y2="50093"/>
                          <a14:foregroundMark x1="33889" y1="64444" x2="40278" y2="53333"/>
                          <a14:foregroundMark x1="40278" y1="53333" x2="49074" y2="43426"/>
                          <a14:foregroundMark x1="49074" y1="43426" x2="73241" y2="30833"/>
                          <a14:foregroundMark x1="73241" y1="30833" x2="73333" y2="30833"/>
                          <a14:foregroundMark x1="39630" y1="78519" x2="28519" y2="75463"/>
                          <a14:foregroundMark x1="28519" y1="75463" x2="23148" y2="57963"/>
                          <a14:foregroundMark x1="23148" y1="57963" x2="23148" y2="26389"/>
                          <a14:foregroundMark x1="23148" y1="26389" x2="26944" y2="18333"/>
                          <a14:foregroundMark x1="26944" y1="18333" x2="29815" y2="14352"/>
                          <a14:foregroundMark x1="29815" y1="14352" x2="34907" y2="11481"/>
                          <a14:foregroundMark x1="34907" y1="11481" x2="46481" y2="9815"/>
                          <a14:foregroundMark x1="46481" y1="9815" x2="53981" y2="9907"/>
                          <a14:foregroundMark x1="53981" y1="9907" x2="53981" y2="9630"/>
                          <a14:foregroundMark x1="49630" y1="5556" x2="62778" y2="5741"/>
                          <a14:foregroundMark x1="62778" y1="5741" x2="67870" y2="7500"/>
                          <a14:foregroundMark x1="67870" y1="7500" x2="73981" y2="13704"/>
                          <a14:foregroundMark x1="73981" y1="13704" x2="76667" y2="22222"/>
                          <a14:foregroundMark x1="76667" y1="22222" x2="76111" y2="36296"/>
                          <a14:foregroundMark x1="76111" y1="36296" x2="65833" y2="53148"/>
                          <a14:foregroundMark x1="65833" y1="53148" x2="64815" y2="53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272308" y="2714892"/>
              <a:ext cx="1853451" cy="18534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80A5CC1-3CED-F645-8C1C-F11DBE4B1B46}"/>
              </a:ext>
            </a:extLst>
          </p:cNvPr>
          <p:cNvSpPr txBox="1"/>
          <p:nvPr/>
        </p:nvSpPr>
        <p:spPr>
          <a:xfrm>
            <a:off x="1297071" y="522380"/>
            <a:ext cx="7777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Social   </a:t>
            </a:r>
          </a:p>
          <a:p>
            <a:r>
              <a:rPr lang="en-US" sz="1400" dirty="0"/>
              <a:t> Media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D23DD-5F80-6842-9F6D-08DD6AEA9157}"/>
              </a:ext>
            </a:extLst>
          </p:cNvPr>
          <p:cNvSpPr txBox="1"/>
          <p:nvPr/>
        </p:nvSpPr>
        <p:spPr>
          <a:xfrm>
            <a:off x="3962610" y="3742332"/>
            <a:ext cx="1200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Filter &amp; Self-</a:t>
            </a:r>
          </a:p>
          <a:p>
            <a:pPr algn="ctr"/>
            <a:r>
              <a:rPr lang="en-US" sz="1400" dirty="0"/>
              <a:t>Evaluation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6A1F7F-D408-9F44-87F7-CA3784C6112A}"/>
              </a:ext>
            </a:extLst>
          </p:cNvPr>
          <p:cNvSpPr txBox="1"/>
          <p:nvPr/>
        </p:nvSpPr>
        <p:spPr>
          <a:xfrm>
            <a:off x="2846868" y="4290857"/>
            <a:ext cx="1613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Output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7AB3EC5-663F-124E-A921-6D799AF2E092}"/>
              </a:ext>
            </a:extLst>
          </p:cNvPr>
          <p:cNvGrpSpPr/>
          <p:nvPr/>
        </p:nvGrpSpPr>
        <p:grpSpPr>
          <a:xfrm>
            <a:off x="4923155" y="839193"/>
            <a:ext cx="1057641" cy="1449336"/>
            <a:chOff x="4866285" y="888862"/>
            <a:chExt cx="1057641" cy="1449336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A1396B9-49CB-9143-8FAA-89E58F0A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66285" y="888862"/>
              <a:ext cx="1057641" cy="144933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FED278-2C4E-1D43-A228-AA98FDDC50E8}"/>
                </a:ext>
              </a:extLst>
            </p:cNvPr>
            <p:cNvSpPr txBox="1"/>
            <p:nvPr/>
          </p:nvSpPr>
          <p:spPr>
            <a:xfrm>
              <a:off x="4932697" y="1257824"/>
              <a:ext cx="9797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Intention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803C31C-753D-FE44-BE36-9028E40E84AA}"/>
              </a:ext>
            </a:extLst>
          </p:cNvPr>
          <p:cNvGrpSpPr/>
          <p:nvPr/>
        </p:nvGrpSpPr>
        <p:grpSpPr>
          <a:xfrm>
            <a:off x="2749042" y="1664382"/>
            <a:ext cx="1306600" cy="1347631"/>
            <a:chOff x="3056773" y="2227594"/>
            <a:chExt cx="1306600" cy="134763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91046BBF-7C51-0B40-B07F-599287436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 bright="70000" contrast="-70000"/>
            </a:blip>
            <a:stretch>
              <a:fillRect/>
            </a:stretch>
          </p:blipFill>
          <p:spPr>
            <a:xfrm>
              <a:off x="3436648" y="2227594"/>
              <a:ext cx="926725" cy="926725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859BE5-1FC6-114E-8F3E-F12423A08514}"/>
                </a:ext>
              </a:extLst>
            </p:cNvPr>
            <p:cNvSpPr txBox="1"/>
            <p:nvPr/>
          </p:nvSpPr>
          <p:spPr>
            <a:xfrm>
              <a:off x="3508467" y="2235833"/>
              <a:ext cx="7857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Lyrics</a:t>
              </a:r>
              <a:endParaRPr lang="en-US" dirty="0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524C9E1-9C73-B74A-9266-85900653982A}"/>
                </a:ext>
              </a:extLst>
            </p:cNvPr>
            <p:cNvGrpSpPr/>
            <p:nvPr/>
          </p:nvGrpSpPr>
          <p:grpSpPr>
            <a:xfrm>
              <a:off x="3056773" y="2648500"/>
              <a:ext cx="959258" cy="926725"/>
              <a:chOff x="4728245" y="3056442"/>
              <a:chExt cx="959258" cy="926725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84A43561-E288-CE43-80F9-BF30BA434B96}"/>
                  </a:ext>
                </a:extLst>
              </p:cNvPr>
              <p:cNvSpPr/>
              <p:nvPr/>
            </p:nvSpPr>
            <p:spPr>
              <a:xfrm>
                <a:off x="4815953" y="3230431"/>
                <a:ext cx="756918" cy="5880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83E8F999-8B55-1948-80A1-2D233767A0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lum bright="70000" contrast="-70000"/>
              </a:blip>
              <a:stretch>
                <a:fillRect/>
              </a:stretch>
            </p:blipFill>
            <p:spPr>
              <a:xfrm>
                <a:off x="4744512" y="3056442"/>
                <a:ext cx="926725" cy="926725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38D5AA5-B148-D54C-BDD5-A319F1CCC5EE}"/>
                  </a:ext>
                </a:extLst>
              </p:cNvPr>
              <p:cNvSpPr txBox="1"/>
              <p:nvPr/>
            </p:nvSpPr>
            <p:spPr>
              <a:xfrm>
                <a:off x="4728245" y="3074283"/>
                <a:ext cx="9592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Lead Sheets</a:t>
                </a:r>
              </a:p>
            </p:txBody>
          </p: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F25C7EA-CA39-0845-B34C-B7D1F257F37A}"/>
              </a:ext>
            </a:extLst>
          </p:cNvPr>
          <p:cNvSpPr txBox="1"/>
          <p:nvPr/>
        </p:nvSpPr>
        <p:spPr>
          <a:xfrm>
            <a:off x="4226605" y="2431079"/>
            <a:ext cx="1702707" cy="11387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tIns="91440" bIns="182880" rtlCol="0" anchor="ctr">
            <a:spAutoFit/>
          </a:bodyPr>
          <a:lstStyle/>
          <a:p>
            <a:pPr algn="r"/>
            <a:r>
              <a:rPr lang="en-US" sz="1400" dirty="0"/>
              <a:t>Markov</a:t>
            </a:r>
          </a:p>
          <a:p>
            <a:pPr algn="r"/>
            <a:r>
              <a:rPr lang="en-US" sz="1400" dirty="0"/>
              <a:t>Generation</a:t>
            </a:r>
          </a:p>
          <a:p>
            <a:pPr algn="r"/>
            <a:r>
              <a:rPr lang="en-US" sz="1400" dirty="0"/>
              <a:t>with </a:t>
            </a:r>
          </a:p>
          <a:p>
            <a:pPr algn="r"/>
            <a:r>
              <a:rPr lang="en-US" sz="1400" dirty="0"/>
              <a:t>Constraints</a:t>
            </a:r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9599FF46-FB44-7A49-A088-BF42E71BAAD6}"/>
              </a:ext>
            </a:extLst>
          </p:cNvPr>
          <p:cNvSpPr/>
          <p:nvPr/>
        </p:nvSpPr>
        <p:spPr>
          <a:xfrm>
            <a:off x="3422215" y="588288"/>
            <a:ext cx="1521512" cy="733104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Aesthetic</a:t>
            </a:r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220DE34A-D9A3-0F47-8B0F-F7390564D50A}"/>
              </a:ext>
            </a:extLst>
          </p:cNvPr>
          <p:cNvSpPr/>
          <p:nvPr/>
        </p:nvSpPr>
        <p:spPr>
          <a:xfrm>
            <a:off x="3541859" y="2511539"/>
            <a:ext cx="819685" cy="293255"/>
          </a:xfrm>
          <a:custGeom>
            <a:avLst/>
            <a:gdLst>
              <a:gd name="connsiteX0" fmla="*/ 0 w 838200"/>
              <a:gd name="connsiteY0" fmla="*/ 0 h 547291"/>
              <a:gd name="connsiteX1" fmla="*/ 587828 w 838200"/>
              <a:gd name="connsiteY1" fmla="*/ 478972 h 547291"/>
              <a:gd name="connsiteX2" fmla="*/ 838200 w 838200"/>
              <a:gd name="connsiteY2" fmla="*/ 533400 h 547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200" h="547291">
                <a:moveTo>
                  <a:pt x="0" y="0"/>
                </a:moveTo>
                <a:cubicBezTo>
                  <a:pt x="224064" y="195036"/>
                  <a:pt x="448128" y="390072"/>
                  <a:pt x="587828" y="478972"/>
                </a:cubicBezTo>
                <a:cubicBezTo>
                  <a:pt x="727528" y="567872"/>
                  <a:pt x="782864" y="550636"/>
                  <a:pt x="838200" y="53340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CB7FBF26-B653-CD46-86F7-237628B4509C}"/>
              </a:ext>
            </a:extLst>
          </p:cNvPr>
          <p:cNvSpPr/>
          <p:nvPr/>
        </p:nvSpPr>
        <p:spPr>
          <a:xfrm>
            <a:off x="3777963" y="2010907"/>
            <a:ext cx="572502" cy="703069"/>
          </a:xfrm>
          <a:custGeom>
            <a:avLst/>
            <a:gdLst>
              <a:gd name="connsiteX0" fmla="*/ 0 w 838200"/>
              <a:gd name="connsiteY0" fmla="*/ 0 h 547291"/>
              <a:gd name="connsiteX1" fmla="*/ 587828 w 838200"/>
              <a:gd name="connsiteY1" fmla="*/ 478972 h 547291"/>
              <a:gd name="connsiteX2" fmla="*/ 838200 w 838200"/>
              <a:gd name="connsiteY2" fmla="*/ 533400 h 547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200" h="547291">
                <a:moveTo>
                  <a:pt x="0" y="0"/>
                </a:moveTo>
                <a:cubicBezTo>
                  <a:pt x="224064" y="195036"/>
                  <a:pt x="448128" y="390072"/>
                  <a:pt x="587828" y="478972"/>
                </a:cubicBezTo>
                <a:cubicBezTo>
                  <a:pt x="727528" y="567872"/>
                  <a:pt x="782864" y="550636"/>
                  <a:pt x="838200" y="53340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EE339E2E-49FA-CA4E-8B68-291ECAFD77AD}"/>
              </a:ext>
            </a:extLst>
          </p:cNvPr>
          <p:cNvSpPr/>
          <p:nvPr/>
        </p:nvSpPr>
        <p:spPr>
          <a:xfrm>
            <a:off x="3495812" y="2814577"/>
            <a:ext cx="844478" cy="459410"/>
          </a:xfrm>
          <a:custGeom>
            <a:avLst/>
            <a:gdLst>
              <a:gd name="connsiteX0" fmla="*/ 0 w 838200"/>
              <a:gd name="connsiteY0" fmla="*/ 0 h 547291"/>
              <a:gd name="connsiteX1" fmla="*/ 587828 w 838200"/>
              <a:gd name="connsiteY1" fmla="*/ 478972 h 547291"/>
              <a:gd name="connsiteX2" fmla="*/ 838200 w 838200"/>
              <a:gd name="connsiteY2" fmla="*/ 533400 h 547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200" h="547291">
                <a:moveTo>
                  <a:pt x="0" y="0"/>
                </a:moveTo>
                <a:cubicBezTo>
                  <a:pt x="224064" y="195036"/>
                  <a:pt x="448128" y="390072"/>
                  <a:pt x="587828" y="478972"/>
                </a:cubicBezTo>
                <a:cubicBezTo>
                  <a:pt x="727528" y="567872"/>
                  <a:pt x="782864" y="550636"/>
                  <a:pt x="838200" y="53340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E0004BFB-34B1-E647-A234-84CC4446E301}"/>
              </a:ext>
            </a:extLst>
          </p:cNvPr>
          <p:cNvSpPr/>
          <p:nvPr/>
        </p:nvSpPr>
        <p:spPr>
          <a:xfrm>
            <a:off x="2516066" y="1088259"/>
            <a:ext cx="2609086" cy="651638"/>
          </a:xfrm>
          <a:custGeom>
            <a:avLst/>
            <a:gdLst>
              <a:gd name="connsiteX0" fmla="*/ 0 w 838200"/>
              <a:gd name="connsiteY0" fmla="*/ 0 h 547291"/>
              <a:gd name="connsiteX1" fmla="*/ 587828 w 838200"/>
              <a:gd name="connsiteY1" fmla="*/ 478972 h 547291"/>
              <a:gd name="connsiteX2" fmla="*/ 838200 w 838200"/>
              <a:gd name="connsiteY2" fmla="*/ 533400 h 547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200" h="547291">
                <a:moveTo>
                  <a:pt x="0" y="0"/>
                </a:moveTo>
                <a:cubicBezTo>
                  <a:pt x="224064" y="195036"/>
                  <a:pt x="448128" y="390072"/>
                  <a:pt x="587828" y="478972"/>
                </a:cubicBezTo>
                <a:cubicBezTo>
                  <a:pt x="727528" y="567872"/>
                  <a:pt x="782864" y="550636"/>
                  <a:pt x="838200" y="53340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Diamond 63">
            <a:extLst>
              <a:ext uri="{FF2B5EF4-FFF2-40B4-BE49-F238E27FC236}">
                <a16:creationId xmlns:a16="http://schemas.microsoft.com/office/drawing/2014/main" id="{387894A5-DE79-CC46-A4FD-6D6E0A4CDC7F}"/>
              </a:ext>
            </a:extLst>
          </p:cNvPr>
          <p:cNvSpPr/>
          <p:nvPr/>
        </p:nvSpPr>
        <p:spPr>
          <a:xfrm>
            <a:off x="4189160" y="1544498"/>
            <a:ext cx="165307" cy="165307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EFB2C160-0993-034A-AB27-164EF4B31DCB}"/>
              </a:ext>
            </a:extLst>
          </p:cNvPr>
          <p:cNvSpPr/>
          <p:nvPr/>
        </p:nvSpPr>
        <p:spPr>
          <a:xfrm>
            <a:off x="4213050" y="1320218"/>
            <a:ext cx="45719" cy="217807"/>
          </a:xfrm>
          <a:custGeom>
            <a:avLst/>
            <a:gdLst>
              <a:gd name="connsiteX0" fmla="*/ 0 w 10886"/>
              <a:gd name="connsiteY0" fmla="*/ 0 h 119743"/>
              <a:gd name="connsiteX1" fmla="*/ 10886 w 10886"/>
              <a:gd name="connsiteY1" fmla="*/ 119743 h 11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86" h="119743">
                <a:moveTo>
                  <a:pt x="0" y="0"/>
                </a:moveTo>
                <a:lnTo>
                  <a:pt x="10886" y="119743"/>
                </a:lnTo>
              </a:path>
            </a:pathLst>
          </a:custGeom>
          <a:noFill/>
          <a:ln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Diamond 72">
            <a:extLst>
              <a:ext uri="{FF2B5EF4-FFF2-40B4-BE49-F238E27FC236}">
                <a16:creationId xmlns:a16="http://schemas.microsoft.com/office/drawing/2014/main" id="{AEC74733-9E85-2548-BEBB-23C41C7DA91C}"/>
              </a:ext>
            </a:extLst>
          </p:cNvPr>
          <p:cNvSpPr/>
          <p:nvPr/>
        </p:nvSpPr>
        <p:spPr>
          <a:xfrm>
            <a:off x="3708004" y="2550264"/>
            <a:ext cx="165307" cy="165307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Diamond 73">
            <a:extLst>
              <a:ext uri="{FF2B5EF4-FFF2-40B4-BE49-F238E27FC236}">
                <a16:creationId xmlns:a16="http://schemas.microsoft.com/office/drawing/2014/main" id="{5EB8EE7B-927D-F249-BE22-D5AEB9B5B973}"/>
              </a:ext>
            </a:extLst>
          </p:cNvPr>
          <p:cNvSpPr/>
          <p:nvPr/>
        </p:nvSpPr>
        <p:spPr>
          <a:xfrm>
            <a:off x="3976749" y="2396890"/>
            <a:ext cx="165307" cy="165307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59F280B5-A00C-9148-A139-4D99CB65951E}"/>
              </a:ext>
            </a:extLst>
          </p:cNvPr>
          <p:cNvSpPr/>
          <p:nvPr/>
        </p:nvSpPr>
        <p:spPr>
          <a:xfrm>
            <a:off x="3792848" y="1773982"/>
            <a:ext cx="1354833" cy="781743"/>
          </a:xfrm>
          <a:custGeom>
            <a:avLst/>
            <a:gdLst>
              <a:gd name="connsiteX0" fmla="*/ 1342010 w 1342010"/>
              <a:gd name="connsiteY0" fmla="*/ 0 h 870857"/>
              <a:gd name="connsiteX1" fmla="*/ 209896 w 1342010"/>
              <a:gd name="connsiteY1" fmla="*/ 631371 h 870857"/>
              <a:gd name="connsiteX2" fmla="*/ 3067 w 1342010"/>
              <a:gd name="connsiteY2" fmla="*/ 870857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2010" h="870857">
                <a:moveTo>
                  <a:pt x="1342010" y="0"/>
                </a:moveTo>
                <a:cubicBezTo>
                  <a:pt x="887531" y="243114"/>
                  <a:pt x="433053" y="486228"/>
                  <a:pt x="209896" y="631371"/>
                </a:cubicBezTo>
                <a:cubicBezTo>
                  <a:pt x="-13261" y="776514"/>
                  <a:pt x="-5097" y="823685"/>
                  <a:pt x="3067" y="870857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>
            <a:extLst>
              <a:ext uri="{FF2B5EF4-FFF2-40B4-BE49-F238E27FC236}">
                <a16:creationId xmlns:a16="http://schemas.microsoft.com/office/drawing/2014/main" id="{465D589B-0991-DD46-90BD-7EC280AD58CD}"/>
              </a:ext>
            </a:extLst>
          </p:cNvPr>
          <p:cNvSpPr/>
          <p:nvPr/>
        </p:nvSpPr>
        <p:spPr>
          <a:xfrm>
            <a:off x="4060404" y="1810827"/>
            <a:ext cx="1102161" cy="601612"/>
          </a:xfrm>
          <a:custGeom>
            <a:avLst/>
            <a:gdLst>
              <a:gd name="connsiteX0" fmla="*/ 1342010 w 1342010"/>
              <a:gd name="connsiteY0" fmla="*/ 0 h 870857"/>
              <a:gd name="connsiteX1" fmla="*/ 209896 w 1342010"/>
              <a:gd name="connsiteY1" fmla="*/ 631371 h 870857"/>
              <a:gd name="connsiteX2" fmla="*/ 3067 w 1342010"/>
              <a:gd name="connsiteY2" fmla="*/ 870857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2010" h="870857">
                <a:moveTo>
                  <a:pt x="1342010" y="0"/>
                </a:moveTo>
                <a:cubicBezTo>
                  <a:pt x="887531" y="243114"/>
                  <a:pt x="433053" y="486228"/>
                  <a:pt x="209896" y="631371"/>
                </a:cubicBezTo>
                <a:cubicBezTo>
                  <a:pt x="-13261" y="776514"/>
                  <a:pt x="-5097" y="823685"/>
                  <a:pt x="3067" y="870857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5D186510-9E25-1C43-B732-777B82706BC8}"/>
              </a:ext>
            </a:extLst>
          </p:cNvPr>
          <p:cNvSpPr/>
          <p:nvPr/>
        </p:nvSpPr>
        <p:spPr>
          <a:xfrm>
            <a:off x="4379738" y="2704565"/>
            <a:ext cx="117803" cy="11780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BBC78214-4ECD-4948-9744-99744AEECDF4}"/>
              </a:ext>
            </a:extLst>
          </p:cNvPr>
          <p:cNvSpPr/>
          <p:nvPr/>
        </p:nvSpPr>
        <p:spPr>
          <a:xfrm>
            <a:off x="4521082" y="2539598"/>
            <a:ext cx="117803" cy="11780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A4329AA1-905D-5C45-BE71-486A10156ED1}"/>
              </a:ext>
            </a:extLst>
          </p:cNvPr>
          <p:cNvSpPr/>
          <p:nvPr/>
        </p:nvSpPr>
        <p:spPr>
          <a:xfrm>
            <a:off x="4600477" y="2753779"/>
            <a:ext cx="117803" cy="11780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B9D921B-54C5-5C46-8582-F843E93F781A}"/>
              </a:ext>
            </a:extLst>
          </p:cNvPr>
          <p:cNvCxnSpPr>
            <a:cxnSpLocks/>
            <a:stCxn id="79" idx="5"/>
          </p:cNvCxnSpPr>
          <p:nvPr/>
        </p:nvCxnSpPr>
        <p:spPr>
          <a:xfrm>
            <a:off x="4621633" y="2640149"/>
            <a:ext cx="37746" cy="11363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E664E46-811E-CA48-BAAD-EDA8CFABC58D}"/>
              </a:ext>
            </a:extLst>
          </p:cNvPr>
          <p:cNvCxnSpPr>
            <a:cxnSpLocks/>
            <a:stCxn id="69" idx="5"/>
            <a:endCxn id="80" idx="2"/>
          </p:cNvCxnSpPr>
          <p:nvPr/>
        </p:nvCxnSpPr>
        <p:spPr>
          <a:xfrm>
            <a:off x="4480289" y="2805116"/>
            <a:ext cx="120188" cy="7565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927A5A-A4EF-D446-9851-329EFBE6CE75}"/>
              </a:ext>
            </a:extLst>
          </p:cNvPr>
          <p:cNvCxnSpPr>
            <a:cxnSpLocks/>
            <a:stCxn id="79" idx="3"/>
            <a:endCxn id="69" idx="7"/>
          </p:cNvCxnSpPr>
          <p:nvPr/>
        </p:nvCxnSpPr>
        <p:spPr>
          <a:xfrm flipH="1">
            <a:off x="4480289" y="2640149"/>
            <a:ext cx="58045" cy="81668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1D371ADC-6D94-6949-8760-031122080B8F}"/>
              </a:ext>
            </a:extLst>
          </p:cNvPr>
          <p:cNvCxnSpPr>
            <a:cxnSpLocks/>
            <a:stCxn id="80" idx="1"/>
            <a:endCxn id="79" idx="4"/>
          </p:cNvCxnSpPr>
          <p:nvPr/>
        </p:nvCxnSpPr>
        <p:spPr>
          <a:xfrm flipH="1" flipV="1">
            <a:off x="4579984" y="2657401"/>
            <a:ext cx="37745" cy="11363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2E7E4B21-CF1D-604C-8DB0-E334ABDBAC40}"/>
              </a:ext>
            </a:extLst>
          </p:cNvPr>
          <p:cNvGrpSpPr/>
          <p:nvPr/>
        </p:nvGrpSpPr>
        <p:grpSpPr>
          <a:xfrm>
            <a:off x="4326079" y="3170778"/>
            <a:ext cx="570759" cy="191120"/>
            <a:chOff x="4326079" y="3170778"/>
            <a:chExt cx="570759" cy="191120"/>
          </a:xfrm>
        </p:grpSpPr>
        <p:sp>
          <p:nvSpPr>
            <p:cNvPr id="103" name="Right Bracket 102">
              <a:extLst>
                <a:ext uri="{FF2B5EF4-FFF2-40B4-BE49-F238E27FC236}">
                  <a16:creationId xmlns:a16="http://schemas.microsoft.com/office/drawing/2014/main" id="{B3B7D00A-86FE-AC49-B138-82501E1C0193}"/>
                </a:ext>
              </a:extLst>
            </p:cNvPr>
            <p:cNvSpPr/>
            <p:nvPr/>
          </p:nvSpPr>
          <p:spPr>
            <a:xfrm rot="16200000">
              <a:off x="4426943" y="3120966"/>
              <a:ext cx="60117" cy="213073"/>
            </a:xfrm>
            <a:prstGeom prst="righ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8DE9C803-205C-8A47-B902-EA272C43C74A}"/>
                </a:ext>
              </a:extLst>
            </p:cNvPr>
            <p:cNvSpPr/>
            <p:nvPr/>
          </p:nvSpPr>
          <p:spPr>
            <a:xfrm>
              <a:off x="4326079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3D24DDEB-01CA-AE40-9FEC-D188573EA0AE}"/>
                </a:ext>
              </a:extLst>
            </p:cNvPr>
            <p:cNvSpPr/>
            <p:nvPr/>
          </p:nvSpPr>
          <p:spPr>
            <a:xfrm>
              <a:off x="4425553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0EC9BD9E-6319-974C-97C0-FB8A67B0BAB8}"/>
                </a:ext>
              </a:extLst>
            </p:cNvPr>
            <p:cNvSpPr/>
            <p:nvPr/>
          </p:nvSpPr>
          <p:spPr>
            <a:xfrm>
              <a:off x="4526657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34DD06C5-0737-3D47-9309-90B6531DB556}"/>
                </a:ext>
              </a:extLst>
            </p:cNvPr>
            <p:cNvSpPr/>
            <p:nvPr/>
          </p:nvSpPr>
          <p:spPr>
            <a:xfrm>
              <a:off x="4626131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95A9D55-5D59-BC4F-BF65-C6D6BC4D2912}"/>
                </a:ext>
              </a:extLst>
            </p:cNvPr>
            <p:cNvSpPr/>
            <p:nvPr/>
          </p:nvSpPr>
          <p:spPr>
            <a:xfrm>
              <a:off x="4730868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683DC8BA-66B7-2C4A-BA05-8B0EA906982C}"/>
                </a:ext>
              </a:extLst>
            </p:cNvPr>
            <p:cNvSpPr/>
            <p:nvPr/>
          </p:nvSpPr>
          <p:spPr>
            <a:xfrm>
              <a:off x="4830342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ight Bracket 112">
              <a:extLst>
                <a:ext uri="{FF2B5EF4-FFF2-40B4-BE49-F238E27FC236}">
                  <a16:creationId xmlns:a16="http://schemas.microsoft.com/office/drawing/2014/main" id="{6FEDCB95-23DB-5D4F-8EBE-37D2AA6A2B0D}"/>
                </a:ext>
              </a:extLst>
            </p:cNvPr>
            <p:cNvSpPr/>
            <p:nvPr/>
          </p:nvSpPr>
          <p:spPr>
            <a:xfrm rot="16200000">
              <a:off x="4735856" y="3120966"/>
              <a:ext cx="60117" cy="213073"/>
            </a:xfrm>
            <a:prstGeom prst="righ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E882D292-E0DC-4447-99C5-08D8D9C847B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396838" y="3170778"/>
              <a:ext cx="117587" cy="49510"/>
            </a:xfrm>
            <a:prstGeom prst="rect">
              <a:avLst/>
            </a:prstGeom>
          </p:spPr>
        </p:pic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3A921779-D5F0-0A46-BE4F-431D22B02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11254" y="3170778"/>
              <a:ext cx="117587" cy="49510"/>
            </a:xfrm>
            <a:prstGeom prst="rect">
              <a:avLst/>
            </a:prstGeom>
          </p:spPr>
        </p:pic>
      </p:grpSp>
      <p:sp>
        <p:nvSpPr>
          <p:cNvPr id="106" name="Freeform 105">
            <a:extLst>
              <a:ext uri="{FF2B5EF4-FFF2-40B4-BE49-F238E27FC236}">
                <a16:creationId xmlns:a16="http://schemas.microsoft.com/office/drawing/2014/main" id="{EB4F149E-80D2-8744-B703-BB0EEECC626E}"/>
              </a:ext>
            </a:extLst>
          </p:cNvPr>
          <p:cNvSpPr/>
          <p:nvPr/>
        </p:nvSpPr>
        <p:spPr>
          <a:xfrm rot="163747">
            <a:off x="5276556" y="1861105"/>
            <a:ext cx="949970" cy="2198451"/>
          </a:xfrm>
          <a:custGeom>
            <a:avLst/>
            <a:gdLst>
              <a:gd name="connsiteX0" fmla="*/ 395592 w 949970"/>
              <a:gd name="connsiteY0" fmla="*/ 0 h 2198451"/>
              <a:gd name="connsiteX1" fmla="*/ 914400 w 949970"/>
              <a:gd name="connsiteY1" fmla="*/ 706877 h 2198451"/>
              <a:gd name="connsiteX2" fmla="*/ 804153 w 949970"/>
              <a:gd name="connsiteY2" fmla="*/ 1731524 h 2198451"/>
              <a:gd name="connsiteX3" fmla="*/ 0 w 949970"/>
              <a:gd name="connsiteY3" fmla="*/ 2198451 h 2198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9970" h="2198451">
                <a:moveTo>
                  <a:pt x="395592" y="0"/>
                </a:moveTo>
                <a:cubicBezTo>
                  <a:pt x="620949" y="209145"/>
                  <a:pt x="846307" y="418290"/>
                  <a:pt x="914400" y="706877"/>
                </a:cubicBezTo>
                <a:cubicBezTo>
                  <a:pt x="982493" y="995464"/>
                  <a:pt x="956553" y="1482928"/>
                  <a:pt x="804153" y="1731524"/>
                </a:cubicBezTo>
                <a:cubicBezTo>
                  <a:pt x="651753" y="1980120"/>
                  <a:pt x="325876" y="2089285"/>
                  <a:pt x="0" y="2198451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160454CF-4024-8E48-8BBB-EE57B4B361A4}"/>
              </a:ext>
            </a:extLst>
          </p:cNvPr>
          <p:cNvCxnSpPr>
            <a:cxnSpLocks/>
          </p:cNvCxnSpPr>
          <p:nvPr/>
        </p:nvCxnSpPr>
        <p:spPr>
          <a:xfrm>
            <a:off x="4749534" y="5957217"/>
            <a:ext cx="626384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3576DB81-CC67-364A-8E1D-1B77B6538F13}"/>
              </a:ext>
            </a:extLst>
          </p:cNvPr>
          <p:cNvCxnSpPr/>
          <p:nvPr/>
        </p:nvCxnSpPr>
        <p:spPr>
          <a:xfrm>
            <a:off x="4785227" y="6170968"/>
            <a:ext cx="543877" cy="0"/>
          </a:xfrm>
          <a:prstGeom prst="straightConnector1">
            <a:avLst/>
          </a:prstGeom>
          <a:ln w="1270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Diamond 127">
            <a:extLst>
              <a:ext uri="{FF2B5EF4-FFF2-40B4-BE49-F238E27FC236}">
                <a16:creationId xmlns:a16="http://schemas.microsoft.com/office/drawing/2014/main" id="{898884A6-2178-EA43-9A55-4EC2A14E561A}"/>
              </a:ext>
            </a:extLst>
          </p:cNvPr>
          <p:cNvSpPr/>
          <p:nvPr/>
        </p:nvSpPr>
        <p:spPr>
          <a:xfrm>
            <a:off x="5210757" y="6288367"/>
            <a:ext cx="165307" cy="165307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23392888-55EC-C04A-B814-004C3B0BB52D}"/>
              </a:ext>
            </a:extLst>
          </p:cNvPr>
          <p:cNvSpPr txBox="1"/>
          <p:nvPr/>
        </p:nvSpPr>
        <p:spPr>
          <a:xfrm>
            <a:off x="5386328" y="5803328"/>
            <a:ext cx="157005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Information Flow</a:t>
            </a:r>
          </a:p>
          <a:p>
            <a:r>
              <a:rPr lang="en-US" sz="1400" dirty="0"/>
              <a:t>Decision Influence</a:t>
            </a:r>
          </a:p>
          <a:p>
            <a:r>
              <a:rPr lang="en-US" sz="1400" dirty="0"/>
              <a:t>Filter Gate</a:t>
            </a:r>
          </a:p>
        </p:txBody>
      </p:sp>
      <p:sp>
        <p:nvSpPr>
          <p:cNvPr id="1029" name="Freeform 1028">
            <a:extLst>
              <a:ext uri="{FF2B5EF4-FFF2-40B4-BE49-F238E27FC236}">
                <a16:creationId xmlns:a16="http://schemas.microsoft.com/office/drawing/2014/main" id="{7114CDAE-5F80-5C48-BC1D-2FC60D2D2893}"/>
              </a:ext>
            </a:extLst>
          </p:cNvPr>
          <p:cNvSpPr/>
          <p:nvPr/>
        </p:nvSpPr>
        <p:spPr>
          <a:xfrm>
            <a:off x="2755900" y="3556000"/>
            <a:ext cx="2374900" cy="1257925"/>
          </a:xfrm>
          <a:custGeom>
            <a:avLst/>
            <a:gdLst>
              <a:gd name="connsiteX0" fmla="*/ 2374900 w 2374900"/>
              <a:gd name="connsiteY0" fmla="*/ 0 h 1257925"/>
              <a:gd name="connsiteX1" fmla="*/ 2082800 w 2374900"/>
              <a:gd name="connsiteY1" fmla="*/ 1244600 h 1257925"/>
              <a:gd name="connsiteX2" fmla="*/ 647700 w 2374900"/>
              <a:gd name="connsiteY2" fmla="*/ 660400 h 1257925"/>
              <a:gd name="connsiteX3" fmla="*/ 0 w 2374900"/>
              <a:gd name="connsiteY3" fmla="*/ 711200 h 1257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4900" h="1257925">
                <a:moveTo>
                  <a:pt x="2374900" y="0"/>
                </a:moveTo>
                <a:cubicBezTo>
                  <a:pt x="2372783" y="567266"/>
                  <a:pt x="2370667" y="1134533"/>
                  <a:pt x="2082800" y="1244600"/>
                </a:cubicBezTo>
                <a:cubicBezTo>
                  <a:pt x="1794933" y="1354667"/>
                  <a:pt x="994833" y="749300"/>
                  <a:pt x="647700" y="660400"/>
                </a:cubicBezTo>
                <a:cubicBezTo>
                  <a:pt x="300567" y="571500"/>
                  <a:pt x="150283" y="641350"/>
                  <a:pt x="0" y="711200"/>
                </a:cubicBez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30CB8831-B279-BD4E-8977-A510B54F1E74}"/>
              </a:ext>
            </a:extLst>
          </p:cNvPr>
          <p:cNvSpPr/>
          <p:nvPr/>
        </p:nvSpPr>
        <p:spPr>
          <a:xfrm>
            <a:off x="5008499" y="3923061"/>
            <a:ext cx="220024" cy="220024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21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AFF06C1F-165B-0B4A-81D9-9199743FBD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15"/>
          <a:stretch/>
        </p:blipFill>
        <p:spPr>
          <a:xfrm flipH="1">
            <a:off x="1394293" y="311728"/>
            <a:ext cx="5666264" cy="62345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E7E3E77-D9CA-FB48-A2D2-BD094A6C0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07627">
            <a:off x="1218349" y="4168664"/>
            <a:ext cx="527100" cy="631861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89B1C93A-2BAB-8D4B-9FA2-F14BF05BB8F0}"/>
              </a:ext>
            </a:extLst>
          </p:cNvPr>
          <p:cNvGrpSpPr/>
          <p:nvPr/>
        </p:nvGrpSpPr>
        <p:grpSpPr>
          <a:xfrm>
            <a:off x="1100405" y="262350"/>
            <a:ext cx="1559972" cy="1349057"/>
            <a:chOff x="7272308" y="2523778"/>
            <a:chExt cx="2763586" cy="2389937"/>
          </a:xfrm>
        </p:grpSpPr>
        <p:pic>
          <p:nvPicPr>
            <p:cNvPr id="1027" name="Picture 3" descr="page1image3808704">
              <a:extLst>
                <a:ext uri="{FF2B5EF4-FFF2-40B4-BE49-F238E27FC236}">
                  <a16:creationId xmlns:a16="http://schemas.microsoft.com/office/drawing/2014/main" id="{538FEF82-962F-D245-B996-1A85EC94926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1852" b="97963" l="10000" r="90000">
                          <a14:foregroundMark x1="24074" y1="10463" x2="45185" y2="278"/>
                          <a14:foregroundMark x1="45185" y1="278" x2="49074" y2="463"/>
                          <a14:foregroundMark x1="49074" y1="463" x2="52407" y2="1852"/>
                          <a14:foregroundMark x1="52407" y1="1852" x2="52407" y2="1852"/>
                          <a14:foregroundMark x1="27315" y1="6389" x2="24352" y2="8426"/>
                          <a14:foregroundMark x1="24352" y1="8426" x2="23519" y2="9352"/>
                          <a14:foregroundMark x1="28796" y1="9167" x2="25648" y2="11019"/>
                          <a14:foregroundMark x1="25648" y1="11019" x2="24722" y2="12315"/>
                          <a14:foregroundMark x1="44074" y1="90463" x2="48333" y2="97963"/>
                          <a14:foregroundMark x1="48796" y1="97407" x2="55741" y2="86204"/>
                          <a14:foregroundMark x1="55741" y1="86204" x2="70000" y2="74074"/>
                          <a14:foregroundMark x1="70000" y1="74074" x2="73148" y2="72685"/>
                          <a14:foregroundMark x1="55556" y1="76852" x2="50926" y2="73889"/>
                          <a14:foregroundMark x1="50926" y1="73889" x2="46296" y2="66759"/>
                          <a14:foregroundMark x1="46296" y1="66759" x2="44907" y2="59444"/>
                          <a14:foregroundMark x1="44907" y1="59444" x2="46019" y2="53981"/>
                          <a14:foregroundMark x1="46019" y1="53981" x2="50463" y2="48611"/>
                          <a14:foregroundMark x1="50463" y1="48611" x2="56481" y2="44537"/>
                          <a14:foregroundMark x1="56481" y1="44537" x2="61111" y2="43426"/>
                          <a14:foregroundMark x1="61111" y1="43426" x2="64537" y2="49167"/>
                          <a14:foregroundMark x1="64537" y1="49167" x2="64722" y2="64352"/>
                          <a14:foregroundMark x1="64722" y1="64352" x2="62037" y2="71481"/>
                          <a14:foregroundMark x1="62037" y1="71481" x2="57315" y2="76574"/>
                          <a14:foregroundMark x1="57315" y1="76574" x2="51944" y2="79630"/>
                          <a14:foregroundMark x1="51944" y1="79630" x2="49907" y2="79815"/>
                          <a14:foregroundMark x1="47222" y1="52778" x2="37870" y2="50556"/>
                          <a14:foregroundMark x1="37870" y1="50556" x2="26852" y2="40926"/>
                          <a14:foregroundMark x1="26852" y1="40926" x2="24352" y2="36759"/>
                          <a14:foregroundMark x1="24352" y1="36759" x2="24259" y2="30000"/>
                          <a14:foregroundMark x1="24259" y1="30000" x2="28704" y2="23241"/>
                          <a14:foregroundMark x1="28704" y1="23241" x2="39722" y2="16574"/>
                          <a14:foregroundMark x1="39722" y1="16574" x2="46296" y2="14444"/>
                          <a14:foregroundMark x1="46296" y1="14444" x2="50833" y2="14352"/>
                          <a14:foregroundMark x1="50833" y1="14352" x2="59815" y2="26944"/>
                          <a14:foregroundMark x1="59815" y1="26944" x2="60463" y2="33056"/>
                          <a14:foregroundMark x1="60463" y1="33056" x2="57593" y2="42870"/>
                          <a14:foregroundMark x1="57593" y1="42870" x2="56389" y2="45000"/>
                          <a14:foregroundMark x1="61667" y1="47963" x2="53889" y2="47315"/>
                          <a14:foregroundMark x1="53889" y1="47315" x2="49444" y2="45093"/>
                          <a14:foregroundMark x1="49444" y1="45093" x2="43889" y2="39259"/>
                          <a14:foregroundMark x1="43889" y1="39259" x2="43148" y2="34722"/>
                          <a14:foregroundMark x1="43148" y1="34722" x2="44907" y2="30370"/>
                          <a14:foregroundMark x1="44907" y1="30370" x2="48796" y2="28704"/>
                          <a14:foregroundMark x1="48796" y1="28704" x2="54630" y2="31481"/>
                          <a14:foregroundMark x1="54630" y1="31481" x2="57315" y2="37130"/>
                          <a14:foregroundMark x1="57315" y1="37130" x2="56296" y2="46111"/>
                          <a14:foregroundMark x1="56296" y1="46111" x2="54444" y2="50093"/>
                          <a14:foregroundMark x1="33889" y1="64444" x2="40278" y2="53333"/>
                          <a14:foregroundMark x1="40278" y1="53333" x2="49074" y2="43426"/>
                          <a14:foregroundMark x1="49074" y1="43426" x2="73241" y2="30833"/>
                          <a14:foregroundMark x1="73241" y1="30833" x2="73333" y2="30833"/>
                          <a14:foregroundMark x1="39630" y1="78519" x2="28519" y2="75463"/>
                          <a14:foregroundMark x1="28519" y1="75463" x2="23148" y2="57963"/>
                          <a14:foregroundMark x1="23148" y1="57963" x2="23148" y2="26389"/>
                          <a14:foregroundMark x1="23148" y1="26389" x2="26944" y2="18333"/>
                          <a14:foregroundMark x1="26944" y1="18333" x2="29815" y2="14352"/>
                          <a14:foregroundMark x1="29815" y1="14352" x2="34907" y2="11481"/>
                          <a14:foregroundMark x1="34907" y1="11481" x2="46481" y2="9815"/>
                          <a14:foregroundMark x1="46481" y1="9815" x2="53981" y2="9907"/>
                          <a14:foregroundMark x1="53981" y1="9907" x2="53981" y2="9630"/>
                          <a14:foregroundMark x1="49630" y1="5556" x2="62778" y2="5741"/>
                          <a14:foregroundMark x1="62778" y1="5741" x2="67870" y2="7500"/>
                          <a14:foregroundMark x1="67870" y1="7500" x2="73981" y2="13704"/>
                          <a14:foregroundMark x1="73981" y1="13704" x2="76667" y2="22222"/>
                          <a14:foregroundMark x1="76667" y1="22222" x2="76111" y2="36296"/>
                          <a14:foregroundMark x1="76111" y1="36296" x2="65833" y2="53148"/>
                          <a14:foregroundMark x1="65833" y1="53148" x2="64815" y2="53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8182443" y="2523778"/>
              <a:ext cx="1853451" cy="18534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6" name="Picture 3" descr="page1image3808704">
              <a:extLst>
                <a:ext uri="{FF2B5EF4-FFF2-40B4-BE49-F238E27FC236}">
                  <a16:creationId xmlns:a16="http://schemas.microsoft.com/office/drawing/2014/main" id="{6FB5A9B3-E6B3-414A-98A0-393C3EDD761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1852" b="97963" l="10000" r="90000">
                          <a14:foregroundMark x1="24074" y1="10463" x2="45185" y2="278"/>
                          <a14:foregroundMark x1="45185" y1="278" x2="49074" y2="463"/>
                          <a14:foregroundMark x1="49074" y1="463" x2="52407" y2="1852"/>
                          <a14:foregroundMark x1="52407" y1="1852" x2="52407" y2="1852"/>
                          <a14:foregroundMark x1="27315" y1="6389" x2="24352" y2="8426"/>
                          <a14:foregroundMark x1="24352" y1="8426" x2="23519" y2="9352"/>
                          <a14:foregroundMark x1="28796" y1="9167" x2="25648" y2="11019"/>
                          <a14:foregroundMark x1="25648" y1="11019" x2="24722" y2="12315"/>
                          <a14:foregroundMark x1="44074" y1="90463" x2="48333" y2="97963"/>
                          <a14:foregroundMark x1="48796" y1="97407" x2="55741" y2="86204"/>
                          <a14:foregroundMark x1="55741" y1="86204" x2="70000" y2="74074"/>
                          <a14:foregroundMark x1="70000" y1="74074" x2="73148" y2="72685"/>
                          <a14:foregroundMark x1="55556" y1="76852" x2="50926" y2="73889"/>
                          <a14:foregroundMark x1="50926" y1="73889" x2="46296" y2="66759"/>
                          <a14:foregroundMark x1="46296" y1="66759" x2="44907" y2="59444"/>
                          <a14:foregroundMark x1="44907" y1="59444" x2="46019" y2="53981"/>
                          <a14:foregroundMark x1="46019" y1="53981" x2="50463" y2="48611"/>
                          <a14:foregroundMark x1="50463" y1="48611" x2="56481" y2="44537"/>
                          <a14:foregroundMark x1="56481" y1="44537" x2="61111" y2="43426"/>
                          <a14:foregroundMark x1="61111" y1="43426" x2="64537" y2="49167"/>
                          <a14:foregroundMark x1="64537" y1="49167" x2="64722" y2="64352"/>
                          <a14:foregroundMark x1="64722" y1="64352" x2="62037" y2="71481"/>
                          <a14:foregroundMark x1="62037" y1="71481" x2="57315" y2="76574"/>
                          <a14:foregroundMark x1="57315" y1="76574" x2="51944" y2="79630"/>
                          <a14:foregroundMark x1="51944" y1="79630" x2="49907" y2="79815"/>
                          <a14:foregroundMark x1="47222" y1="52778" x2="37870" y2="50556"/>
                          <a14:foregroundMark x1="37870" y1="50556" x2="26852" y2="40926"/>
                          <a14:foregroundMark x1="26852" y1="40926" x2="24352" y2="36759"/>
                          <a14:foregroundMark x1="24352" y1="36759" x2="24259" y2="30000"/>
                          <a14:foregroundMark x1="24259" y1="30000" x2="28704" y2="23241"/>
                          <a14:foregroundMark x1="28704" y1="23241" x2="39722" y2="16574"/>
                          <a14:foregroundMark x1="39722" y1="16574" x2="46296" y2="14444"/>
                          <a14:foregroundMark x1="46296" y1="14444" x2="50833" y2="14352"/>
                          <a14:foregroundMark x1="50833" y1="14352" x2="59815" y2="26944"/>
                          <a14:foregroundMark x1="59815" y1="26944" x2="60463" y2="33056"/>
                          <a14:foregroundMark x1="60463" y1="33056" x2="57593" y2="42870"/>
                          <a14:foregroundMark x1="57593" y1="42870" x2="56389" y2="45000"/>
                          <a14:foregroundMark x1="61667" y1="47963" x2="53889" y2="47315"/>
                          <a14:foregroundMark x1="53889" y1="47315" x2="49444" y2="45093"/>
                          <a14:foregroundMark x1="49444" y1="45093" x2="43889" y2="39259"/>
                          <a14:foregroundMark x1="43889" y1="39259" x2="43148" y2="34722"/>
                          <a14:foregroundMark x1="43148" y1="34722" x2="44907" y2="30370"/>
                          <a14:foregroundMark x1="44907" y1="30370" x2="48796" y2="28704"/>
                          <a14:foregroundMark x1="48796" y1="28704" x2="54630" y2="31481"/>
                          <a14:foregroundMark x1="54630" y1="31481" x2="57315" y2="37130"/>
                          <a14:foregroundMark x1="57315" y1="37130" x2="56296" y2="46111"/>
                          <a14:foregroundMark x1="56296" y1="46111" x2="54444" y2="50093"/>
                          <a14:foregroundMark x1="33889" y1="64444" x2="40278" y2="53333"/>
                          <a14:foregroundMark x1="40278" y1="53333" x2="49074" y2="43426"/>
                          <a14:foregroundMark x1="49074" y1="43426" x2="73241" y2="30833"/>
                          <a14:foregroundMark x1="73241" y1="30833" x2="73333" y2="30833"/>
                          <a14:foregroundMark x1="39630" y1="78519" x2="28519" y2="75463"/>
                          <a14:foregroundMark x1="28519" y1="75463" x2="23148" y2="57963"/>
                          <a14:foregroundMark x1="23148" y1="57963" x2="23148" y2="26389"/>
                          <a14:foregroundMark x1="23148" y1="26389" x2="26944" y2="18333"/>
                          <a14:foregroundMark x1="26944" y1="18333" x2="29815" y2="14352"/>
                          <a14:foregroundMark x1="29815" y1="14352" x2="34907" y2="11481"/>
                          <a14:foregroundMark x1="34907" y1="11481" x2="46481" y2="9815"/>
                          <a14:foregroundMark x1="46481" y1="9815" x2="53981" y2="9907"/>
                          <a14:foregroundMark x1="53981" y1="9907" x2="53981" y2="9630"/>
                          <a14:foregroundMark x1="49630" y1="5556" x2="62778" y2="5741"/>
                          <a14:foregroundMark x1="62778" y1="5741" x2="67870" y2="7500"/>
                          <a14:foregroundMark x1="67870" y1="7500" x2="73981" y2="13704"/>
                          <a14:foregroundMark x1="73981" y1="13704" x2="76667" y2="22222"/>
                          <a14:foregroundMark x1="76667" y1="22222" x2="76111" y2="36296"/>
                          <a14:foregroundMark x1="76111" y1="36296" x2="65833" y2="53148"/>
                          <a14:foregroundMark x1="65833" y1="53148" x2="64815" y2="53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788808" y="3060264"/>
              <a:ext cx="1853451" cy="18534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3" descr="page1image3808704">
              <a:extLst>
                <a:ext uri="{FF2B5EF4-FFF2-40B4-BE49-F238E27FC236}">
                  <a16:creationId xmlns:a16="http://schemas.microsoft.com/office/drawing/2014/main" id="{7E92F5FD-26B9-AD43-B13D-02E9D2BC0D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>
                      <a14:imgEffect>
                        <a14:backgroundRemoval t="1852" b="97963" l="10000" r="90000">
                          <a14:foregroundMark x1="24074" y1="10463" x2="45185" y2="278"/>
                          <a14:foregroundMark x1="45185" y1="278" x2="49074" y2="463"/>
                          <a14:foregroundMark x1="49074" y1="463" x2="52407" y2="1852"/>
                          <a14:foregroundMark x1="52407" y1="1852" x2="52407" y2="1852"/>
                          <a14:foregroundMark x1="27315" y1="6389" x2="24352" y2="8426"/>
                          <a14:foregroundMark x1="24352" y1="8426" x2="23519" y2="9352"/>
                          <a14:foregroundMark x1="28796" y1="9167" x2="25648" y2="11019"/>
                          <a14:foregroundMark x1="25648" y1="11019" x2="24722" y2="12315"/>
                          <a14:foregroundMark x1="44074" y1="90463" x2="48333" y2="97963"/>
                          <a14:foregroundMark x1="48796" y1="97407" x2="55741" y2="86204"/>
                          <a14:foregroundMark x1="55741" y1="86204" x2="70000" y2="74074"/>
                          <a14:foregroundMark x1="70000" y1="74074" x2="73148" y2="72685"/>
                          <a14:foregroundMark x1="55556" y1="76852" x2="50926" y2="73889"/>
                          <a14:foregroundMark x1="50926" y1="73889" x2="46296" y2="66759"/>
                          <a14:foregroundMark x1="46296" y1="66759" x2="44907" y2="59444"/>
                          <a14:foregroundMark x1="44907" y1="59444" x2="46019" y2="53981"/>
                          <a14:foregroundMark x1="46019" y1="53981" x2="50463" y2="48611"/>
                          <a14:foregroundMark x1="50463" y1="48611" x2="56481" y2="44537"/>
                          <a14:foregroundMark x1="56481" y1="44537" x2="61111" y2="43426"/>
                          <a14:foregroundMark x1="61111" y1="43426" x2="64537" y2="49167"/>
                          <a14:foregroundMark x1="64537" y1="49167" x2="64722" y2="64352"/>
                          <a14:foregroundMark x1="64722" y1="64352" x2="62037" y2="71481"/>
                          <a14:foregroundMark x1="62037" y1="71481" x2="57315" y2="76574"/>
                          <a14:foregroundMark x1="57315" y1="76574" x2="51944" y2="79630"/>
                          <a14:foregroundMark x1="51944" y1="79630" x2="49907" y2="79815"/>
                          <a14:foregroundMark x1="47222" y1="52778" x2="37870" y2="50556"/>
                          <a14:foregroundMark x1="37870" y1="50556" x2="26852" y2="40926"/>
                          <a14:foregroundMark x1="26852" y1="40926" x2="24352" y2="36759"/>
                          <a14:foregroundMark x1="24352" y1="36759" x2="24259" y2="30000"/>
                          <a14:foregroundMark x1="24259" y1="30000" x2="28704" y2="23241"/>
                          <a14:foregroundMark x1="28704" y1="23241" x2="39722" y2="16574"/>
                          <a14:foregroundMark x1="39722" y1="16574" x2="46296" y2="14444"/>
                          <a14:foregroundMark x1="46296" y1="14444" x2="50833" y2="14352"/>
                          <a14:foregroundMark x1="50833" y1="14352" x2="59815" y2="26944"/>
                          <a14:foregroundMark x1="59815" y1="26944" x2="60463" y2="33056"/>
                          <a14:foregroundMark x1="60463" y1="33056" x2="57593" y2="42870"/>
                          <a14:foregroundMark x1="57593" y1="42870" x2="56389" y2="45000"/>
                          <a14:foregroundMark x1="61667" y1="47963" x2="53889" y2="47315"/>
                          <a14:foregroundMark x1="53889" y1="47315" x2="49444" y2="45093"/>
                          <a14:foregroundMark x1="49444" y1="45093" x2="43889" y2="39259"/>
                          <a14:foregroundMark x1="43889" y1="39259" x2="43148" y2="34722"/>
                          <a14:foregroundMark x1="43148" y1="34722" x2="44907" y2="30370"/>
                          <a14:foregroundMark x1="44907" y1="30370" x2="48796" y2="28704"/>
                          <a14:foregroundMark x1="48796" y1="28704" x2="54630" y2="31481"/>
                          <a14:foregroundMark x1="54630" y1="31481" x2="57315" y2="37130"/>
                          <a14:foregroundMark x1="57315" y1="37130" x2="56296" y2="46111"/>
                          <a14:foregroundMark x1="56296" y1="46111" x2="54444" y2="50093"/>
                          <a14:foregroundMark x1="33889" y1="64444" x2="40278" y2="53333"/>
                          <a14:foregroundMark x1="40278" y1="53333" x2="49074" y2="43426"/>
                          <a14:foregroundMark x1="49074" y1="43426" x2="73241" y2="30833"/>
                          <a14:foregroundMark x1="73241" y1="30833" x2="73333" y2="30833"/>
                          <a14:foregroundMark x1="39630" y1="78519" x2="28519" y2="75463"/>
                          <a14:foregroundMark x1="28519" y1="75463" x2="23148" y2="57963"/>
                          <a14:foregroundMark x1="23148" y1="57963" x2="23148" y2="26389"/>
                          <a14:foregroundMark x1="23148" y1="26389" x2="26944" y2="18333"/>
                          <a14:foregroundMark x1="26944" y1="18333" x2="29815" y2="14352"/>
                          <a14:foregroundMark x1="29815" y1="14352" x2="34907" y2="11481"/>
                          <a14:foregroundMark x1="34907" y1="11481" x2="46481" y2="9815"/>
                          <a14:foregroundMark x1="46481" y1="9815" x2="53981" y2="9907"/>
                          <a14:foregroundMark x1="53981" y1="9907" x2="53981" y2="9630"/>
                          <a14:foregroundMark x1="49630" y1="5556" x2="62778" y2="5741"/>
                          <a14:foregroundMark x1="62778" y1="5741" x2="67870" y2="7500"/>
                          <a14:foregroundMark x1="67870" y1="7500" x2="73981" y2="13704"/>
                          <a14:foregroundMark x1="73981" y1="13704" x2="76667" y2="22222"/>
                          <a14:foregroundMark x1="76667" y1="22222" x2="76111" y2="36296"/>
                          <a14:foregroundMark x1="76111" y1="36296" x2="65833" y2="53148"/>
                          <a14:foregroundMark x1="65833" y1="53148" x2="64815" y2="5388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7272308" y="2714892"/>
              <a:ext cx="1853451" cy="18534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280A5CC1-3CED-F645-8C1C-F11DBE4B1B46}"/>
              </a:ext>
            </a:extLst>
          </p:cNvPr>
          <p:cNvSpPr txBox="1"/>
          <p:nvPr/>
        </p:nvSpPr>
        <p:spPr>
          <a:xfrm>
            <a:off x="1284406" y="583421"/>
            <a:ext cx="7777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Tweets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8D23DD-5F80-6842-9F6D-08DD6AEA9157}"/>
              </a:ext>
            </a:extLst>
          </p:cNvPr>
          <p:cNvSpPr txBox="1"/>
          <p:nvPr/>
        </p:nvSpPr>
        <p:spPr>
          <a:xfrm>
            <a:off x="3962610" y="3852864"/>
            <a:ext cx="12000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Evaluation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6A1F7F-D408-9F44-87F7-CA3784C6112A}"/>
              </a:ext>
            </a:extLst>
          </p:cNvPr>
          <p:cNvSpPr txBox="1"/>
          <p:nvPr/>
        </p:nvSpPr>
        <p:spPr>
          <a:xfrm>
            <a:off x="2846868" y="4290857"/>
            <a:ext cx="16133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Output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7AB3EC5-663F-124E-A921-6D799AF2E092}"/>
              </a:ext>
            </a:extLst>
          </p:cNvPr>
          <p:cNvGrpSpPr/>
          <p:nvPr/>
        </p:nvGrpSpPr>
        <p:grpSpPr>
          <a:xfrm>
            <a:off x="4923155" y="839193"/>
            <a:ext cx="1057641" cy="1449336"/>
            <a:chOff x="4866285" y="888862"/>
            <a:chExt cx="1057641" cy="1449336"/>
          </a:xfrm>
        </p:grpSpPr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7A1396B9-49CB-9143-8FAA-89E58F0AE1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66285" y="888862"/>
              <a:ext cx="1057641" cy="1449336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0FED278-2C4E-1D43-A228-AA98FDDC50E8}"/>
                </a:ext>
              </a:extLst>
            </p:cNvPr>
            <p:cNvSpPr txBox="1"/>
            <p:nvPr/>
          </p:nvSpPr>
          <p:spPr>
            <a:xfrm>
              <a:off x="4932697" y="1257824"/>
              <a:ext cx="97975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Intention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803C31C-753D-FE44-BE36-9028E40E84AA}"/>
              </a:ext>
            </a:extLst>
          </p:cNvPr>
          <p:cNvGrpSpPr/>
          <p:nvPr/>
        </p:nvGrpSpPr>
        <p:grpSpPr>
          <a:xfrm>
            <a:off x="2749042" y="1664382"/>
            <a:ext cx="1306600" cy="1347631"/>
            <a:chOff x="3056773" y="2227594"/>
            <a:chExt cx="1306600" cy="134763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91046BBF-7C51-0B40-B07F-59928743679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70000" contrast="-70000"/>
            </a:blip>
            <a:stretch>
              <a:fillRect/>
            </a:stretch>
          </p:blipFill>
          <p:spPr>
            <a:xfrm>
              <a:off x="3436648" y="2227594"/>
              <a:ext cx="926725" cy="926725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4859BE5-1FC6-114E-8F3E-F12423A08514}"/>
                </a:ext>
              </a:extLst>
            </p:cNvPr>
            <p:cNvSpPr txBox="1"/>
            <p:nvPr/>
          </p:nvSpPr>
          <p:spPr>
            <a:xfrm>
              <a:off x="3508467" y="2235833"/>
              <a:ext cx="7857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Lyrics</a:t>
              </a:r>
              <a:endParaRPr lang="en-US" dirty="0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3524C9E1-9C73-B74A-9266-85900653982A}"/>
                </a:ext>
              </a:extLst>
            </p:cNvPr>
            <p:cNvGrpSpPr/>
            <p:nvPr/>
          </p:nvGrpSpPr>
          <p:grpSpPr>
            <a:xfrm>
              <a:off x="3056773" y="2648500"/>
              <a:ext cx="959258" cy="926725"/>
              <a:chOff x="4728245" y="3056442"/>
              <a:chExt cx="959258" cy="926725"/>
            </a:xfrm>
          </p:grpSpPr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84A43561-E288-CE43-80F9-BF30BA434B96}"/>
                  </a:ext>
                </a:extLst>
              </p:cNvPr>
              <p:cNvSpPr/>
              <p:nvPr/>
            </p:nvSpPr>
            <p:spPr>
              <a:xfrm>
                <a:off x="4815953" y="3230431"/>
                <a:ext cx="756918" cy="5880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83E8F999-8B55-1948-80A1-2D233767A0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lum bright="70000" contrast="-70000"/>
              </a:blip>
              <a:stretch>
                <a:fillRect/>
              </a:stretch>
            </p:blipFill>
            <p:spPr>
              <a:xfrm>
                <a:off x="4744512" y="3056442"/>
                <a:ext cx="926725" cy="926725"/>
              </a:xfrm>
              <a:prstGeom prst="rect">
                <a:avLst/>
              </a:prstGeom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38D5AA5-B148-D54C-BDD5-A319F1CCC5EE}"/>
                  </a:ext>
                </a:extLst>
              </p:cNvPr>
              <p:cNvSpPr txBox="1"/>
              <p:nvPr/>
            </p:nvSpPr>
            <p:spPr>
              <a:xfrm>
                <a:off x="4728245" y="3074283"/>
                <a:ext cx="959258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Sheet</a:t>
                </a:r>
              </a:p>
              <a:p>
                <a:pPr algn="ctr"/>
                <a:r>
                  <a:rPr lang="en-US" sz="1400" dirty="0"/>
                  <a:t>Music</a:t>
                </a:r>
              </a:p>
            </p:txBody>
          </p: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8F25C7EA-CA39-0845-B34C-B7D1F257F37A}"/>
              </a:ext>
            </a:extLst>
          </p:cNvPr>
          <p:cNvSpPr txBox="1"/>
          <p:nvPr/>
        </p:nvSpPr>
        <p:spPr>
          <a:xfrm>
            <a:off x="4226605" y="2431080"/>
            <a:ext cx="1702707" cy="113877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 tIns="91440" bIns="182880" rtlCol="0" anchor="ctr">
            <a:spAutoFit/>
          </a:bodyPr>
          <a:lstStyle/>
          <a:p>
            <a:pPr algn="r"/>
            <a:endParaRPr lang="en-US" sz="1400" dirty="0"/>
          </a:p>
          <a:p>
            <a:pPr algn="r"/>
            <a:endParaRPr lang="en-US" sz="1400" dirty="0"/>
          </a:p>
          <a:p>
            <a:pPr algn="r"/>
            <a:r>
              <a:rPr lang="en-US" sz="1400" dirty="0"/>
              <a:t>Generation</a:t>
            </a:r>
          </a:p>
          <a:p>
            <a:pPr algn="r"/>
            <a:endParaRPr lang="en-US" sz="1400" dirty="0"/>
          </a:p>
        </p:txBody>
      </p:sp>
      <p:sp>
        <p:nvSpPr>
          <p:cNvPr id="32" name="Cloud 31">
            <a:extLst>
              <a:ext uri="{FF2B5EF4-FFF2-40B4-BE49-F238E27FC236}">
                <a16:creationId xmlns:a16="http://schemas.microsoft.com/office/drawing/2014/main" id="{9599FF46-FB44-7A49-A088-BF42E71BAAD6}"/>
              </a:ext>
            </a:extLst>
          </p:cNvPr>
          <p:cNvSpPr/>
          <p:nvPr/>
        </p:nvSpPr>
        <p:spPr>
          <a:xfrm>
            <a:off x="3422215" y="588288"/>
            <a:ext cx="1521512" cy="733104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Interests</a:t>
            </a:r>
          </a:p>
        </p:txBody>
      </p:sp>
      <p:sp>
        <p:nvSpPr>
          <p:cNvPr id="62" name="Freeform 61">
            <a:extLst>
              <a:ext uri="{FF2B5EF4-FFF2-40B4-BE49-F238E27FC236}">
                <a16:creationId xmlns:a16="http://schemas.microsoft.com/office/drawing/2014/main" id="{220DE34A-D9A3-0F47-8B0F-F7390564D50A}"/>
              </a:ext>
            </a:extLst>
          </p:cNvPr>
          <p:cNvSpPr/>
          <p:nvPr/>
        </p:nvSpPr>
        <p:spPr>
          <a:xfrm>
            <a:off x="3541859" y="2511539"/>
            <a:ext cx="819685" cy="293255"/>
          </a:xfrm>
          <a:custGeom>
            <a:avLst/>
            <a:gdLst>
              <a:gd name="connsiteX0" fmla="*/ 0 w 838200"/>
              <a:gd name="connsiteY0" fmla="*/ 0 h 547291"/>
              <a:gd name="connsiteX1" fmla="*/ 587828 w 838200"/>
              <a:gd name="connsiteY1" fmla="*/ 478972 h 547291"/>
              <a:gd name="connsiteX2" fmla="*/ 838200 w 838200"/>
              <a:gd name="connsiteY2" fmla="*/ 533400 h 547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200" h="547291">
                <a:moveTo>
                  <a:pt x="0" y="0"/>
                </a:moveTo>
                <a:cubicBezTo>
                  <a:pt x="224064" y="195036"/>
                  <a:pt x="448128" y="390072"/>
                  <a:pt x="587828" y="478972"/>
                </a:cubicBezTo>
                <a:cubicBezTo>
                  <a:pt x="727528" y="567872"/>
                  <a:pt x="782864" y="550636"/>
                  <a:pt x="838200" y="53340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CB7FBF26-B653-CD46-86F7-237628B4509C}"/>
              </a:ext>
            </a:extLst>
          </p:cNvPr>
          <p:cNvSpPr/>
          <p:nvPr/>
        </p:nvSpPr>
        <p:spPr>
          <a:xfrm>
            <a:off x="3777963" y="2010907"/>
            <a:ext cx="572502" cy="703069"/>
          </a:xfrm>
          <a:custGeom>
            <a:avLst/>
            <a:gdLst>
              <a:gd name="connsiteX0" fmla="*/ 0 w 838200"/>
              <a:gd name="connsiteY0" fmla="*/ 0 h 547291"/>
              <a:gd name="connsiteX1" fmla="*/ 587828 w 838200"/>
              <a:gd name="connsiteY1" fmla="*/ 478972 h 547291"/>
              <a:gd name="connsiteX2" fmla="*/ 838200 w 838200"/>
              <a:gd name="connsiteY2" fmla="*/ 533400 h 547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200" h="547291">
                <a:moveTo>
                  <a:pt x="0" y="0"/>
                </a:moveTo>
                <a:cubicBezTo>
                  <a:pt x="224064" y="195036"/>
                  <a:pt x="448128" y="390072"/>
                  <a:pt x="587828" y="478972"/>
                </a:cubicBezTo>
                <a:cubicBezTo>
                  <a:pt x="727528" y="567872"/>
                  <a:pt x="782864" y="550636"/>
                  <a:pt x="838200" y="53340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Freeform 66">
            <a:extLst>
              <a:ext uri="{FF2B5EF4-FFF2-40B4-BE49-F238E27FC236}">
                <a16:creationId xmlns:a16="http://schemas.microsoft.com/office/drawing/2014/main" id="{EE339E2E-49FA-CA4E-8B68-291ECAFD77AD}"/>
              </a:ext>
            </a:extLst>
          </p:cNvPr>
          <p:cNvSpPr/>
          <p:nvPr/>
        </p:nvSpPr>
        <p:spPr>
          <a:xfrm>
            <a:off x="3495812" y="2814577"/>
            <a:ext cx="844478" cy="459410"/>
          </a:xfrm>
          <a:custGeom>
            <a:avLst/>
            <a:gdLst>
              <a:gd name="connsiteX0" fmla="*/ 0 w 838200"/>
              <a:gd name="connsiteY0" fmla="*/ 0 h 547291"/>
              <a:gd name="connsiteX1" fmla="*/ 587828 w 838200"/>
              <a:gd name="connsiteY1" fmla="*/ 478972 h 547291"/>
              <a:gd name="connsiteX2" fmla="*/ 838200 w 838200"/>
              <a:gd name="connsiteY2" fmla="*/ 533400 h 547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200" h="547291">
                <a:moveTo>
                  <a:pt x="0" y="0"/>
                </a:moveTo>
                <a:cubicBezTo>
                  <a:pt x="224064" y="195036"/>
                  <a:pt x="448128" y="390072"/>
                  <a:pt x="587828" y="478972"/>
                </a:cubicBezTo>
                <a:cubicBezTo>
                  <a:pt x="727528" y="567872"/>
                  <a:pt x="782864" y="550636"/>
                  <a:pt x="838200" y="53340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Freeform 69">
            <a:extLst>
              <a:ext uri="{FF2B5EF4-FFF2-40B4-BE49-F238E27FC236}">
                <a16:creationId xmlns:a16="http://schemas.microsoft.com/office/drawing/2014/main" id="{E0004BFB-34B1-E647-A234-84CC4446E301}"/>
              </a:ext>
            </a:extLst>
          </p:cNvPr>
          <p:cNvSpPr/>
          <p:nvPr/>
        </p:nvSpPr>
        <p:spPr>
          <a:xfrm>
            <a:off x="2516066" y="1088259"/>
            <a:ext cx="2609086" cy="651638"/>
          </a:xfrm>
          <a:custGeom>
            <a:avLst/>
            <a:gdLst>
              <a:gd name="connsiteX0" fmla="*/ 0 w 838200"/>
              <a:gd name="connsiteY0" fmla="*/ 0 h 547291"/>
              <a:gd name="connsiteX1" fmla="*/ 587828 w 838200"/>
              <a:gd name="connsiteY1" fmla="*/ 478972 h 547291"/>
              <a:gd name="connsiteX2" fmla="*/ 838200 w 838200"/>
              <a:gd name="connsiteY2" fmla="*/ 533400 h 5472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38200" h="547291">
                <a:moveTo>
                  <a:pt x="0" y="0"/>
                </a:moveTo>
                <a:cubicBezTo>
                  <a:pt x="224064" y="195036"/>
                  <a:pt x="448128" y="390072"/>
                  <a:pt x="587828" y="478972"/>
                </a:cubicBezTo>
                <a:cubicBezTo>
                  <a:pt x="727528" y="567872"/>
                  <a:pt x="782864" y="550636"/>
                  <a:pt x="838200" y="533400"/>
                </a:cubicBezTo>
              </a:path>
            </a:pathLst>
          </a:custGeom>
          <a:noFill/>
          <a:ln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Diamond 63">
            <a:extLst>
              <a:ext uri="{FF2B5EF4-FFF2-40B4-BE49-F238E27FC236}">
                <a16:creationId xmlns:a16="http://schemas.microsoft.com/office/drawing/2014/main" id="{387894A5-DE79-CC46-A4FD-6D6E0A4CDC7F}"/>
              </a:ext>
            </a:extLst>
          </p:cNvPr>
          <p:cNvSpPr/>
          <p:nvPr/>
        </p:nvSpPr>
        <p:spPr>
          <a:xfrm>
            <a:off x="4189160" y="1544498"/>
            <a:ext cx="165307" cy="165307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Freeform 64">
            <a:extLst>
              <a:ext uri="{FF2B5EF4-FFF2-40B4-BE49-F238E27FC236}">
                <a16:creationId xmlns:a16="http://schemas.microsoft.com/office/drawing/2014/main" id="{EFB2C160-0993-034A-AB27-164EF4B31DCB}"/>
              </a:ext>
            </a:extLst>
          </p:cNvPr>
          <p:cNvSpPr/>
          <p:nvPr/>
        </p:nvSpPr>
        <p:spPr>
          <a:xfrm>
            <a:off x="4213050" y="1320218"/>
            <a:ext cx="45719" cy="217807"/>
          </a:xfrm>
          <a:custGeom>
            <a:avLst/>
            <a:gdLst>
              <a:gd name="connsiteX0" fmla="*/ 0 w 10886"/>
              <a:gd name="connsiteY0" fmla="*/ 0 h 119743"/>
              <a:gd name="connsiteX1" fmla="*/ 10886 w 10886"/>
              <a:gd name="connsiteY1" fmla="*/ 119743 h 11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886" h="119743">
                <a:moveTo>
                  <a:pt x="0" y="0"/>
                </a:moveTo>
                <a:lnTo>
                  <a:pt x="10886" y="119743"/>
                </a:lnTo>
              </a:path>
            </a:pathLst>
          </a:custGeom>
          <a:noFill/>
          <a:ln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Diamond 72">
            <a:extLst>
              <a:ext uri="{FF2B5EF4-FFF2-40B4-BE49-F238E27FC236}">
                <a16:creationId xmlns:a16="http://schemas.microsoft.com/office/drawing/2014/main" id="{AEC74733-9E85-2548-BEBB-23C41C7DA91C}"/>
              </a:ext>
            </a:extLst>
          </p:cNvPr>
          <p:cNvSpPr/>
          <p:nvPr/>
        </p:nvSpPr>
        <p:spPr>
          <a:xfrm>
            <a:off x="3708004" y="2550264"/>
            <a:ext cx="165307" cy="165307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Diamond 73">
            <a:extLst>
              <a:ext uri="{FF2B5EF4-FFF2-40B4-BE49-F238E27FC236}">
                <a16:creationId xmlns:a16="http://schemas.microsoft.com/office/drawing/2014/main" id="{5EB8EE7B-927D-F249-BE22-D5AEB9B5B973}"/>
              </a:ext>
            </a:extLst>
          </p:cNvPr>
          <p:cNvSpPr/>
          <p:nvPr/>
        </p:nvSpPr>
        <p:spPr>
          <a:xfrm>
            <a:off x="3976749" y="2396890"/>
            <a:ext cx="165307" cy="165307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Freeform 67">
            <a:extLst>
              <a:ext uri="{FF2B5EF4-FFF2-40B4-BE49-F238E27FC236}">
                <a16:creationId xmlns:a16="http://schemas.microsoft.com/office/drawing/2014/main" id="{59F280B5-A00C-9148-A139-4D99CB65951E}"/>
              </a:ext>
            </a:extLst>
          </p:cNvPr>
          <p:cNvSpPr/>
          <p:nvPr/>
        </p:nvSpPr>
        <p:spPr>
          <a:xfrm>
            <a:off x="3792848" y="1773982"/>
            <a:ext cx="1354833" cy="781743"/>
          </a:xfrm>
          <a:custGeom>
            <a:avLst/>
            <a:gdLst>
              <a:gd name="connsiteX0" fmla="*/ 1342010 w 1342010"/>
              <a:gd name="connsiteY0" fmla="*/ 0 h 870857"/>
              <a:gd name="connsiteX1" fmla="*/ 209896 w 1342010"/>
              <a:gd name="connsiteY1" fmla="*/ 631371 h 870857"/>
              <a:gd name="connsiteX2" fmla="*/ 3067 w 1342010"/>
              <a:gd name="connsiteY2" fmla="*/ 870857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2010" h="870857">
                <a:moveTo>
                  <a:pt x="1342010" y="0"/>
                </a:moveTo>
                <a:cubicBezTo>
                  <a:pt x="887531" y="243114"/>
                  <a:pt x="433053" y="486228"/>
                  <a:pt x="209896" y="631371"/>
                </a:cubicBezTo>
                <a:cubicBezTo>
                  <a:pt x="-13261" y="776514"/>
                  <a:pt x="-5097" y="823685"/>
                  <a:pt x="3067" y="870857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76">
            <a:extLst>
              <a:ext uri="{FF2B5EF4-FFF2-40B4-BE49-F238E27FC236}">
                <a16:creationId xmlns:a16="http://schemas.microsoft.com/office/drawing/2014/main" id="{465D589B-0991-DD46-90BD-7EC280AD58CD}"/>
              </a:ext>
            </a:extLst>
          </p:cNvPr>
          <p:cNvSpPr/>
          <p:nvPr/>
        </p:nvSpPr>
        <p:spPr>
          <a:xfrm>
            <a:off x="4060404" y="1810827"/>
            <a:ext cx="1102161" cy="601612"/>
          </a:xfrm>
          <a:custGeom>
            <a:avLst/>
            <a:gdLst>
              <a:gd name="connsiteX0" fmla="*/ 1342010 w 1342010"/>
              <a:gd name="connsiteY0" fmla="*/ 0 h 870857"/>
              <a:gd name="connsiteX1" fmla="*/ 209896 w 1342010"/>
              <a:gd name="connsiteY1" fmla="*/ 631371 h 870857"/>
              <a:gd name="connsiteX2" fmla="*/ 3067 w 1342010"/>
              <a:gd name="connsiteY2" fmla="*/ 870857 h 870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2010" h="870857">
                <a:moveTo>
                  <a:pt x="1342010" y="0"/>
                </a:moveTo>
                <a:cubicBezTo>
                  <a:pt x="887531" y="243114"/>
                  <a:pt x="433053" y="486228"/>
                  <a:pt x="209896" y="631371"/>
                </a:cubicBezTo>
                <a:cubicBezTo>
                  <a:pt x="-13261" y="776514"/>
                  <a:pt x="-5097" y="823685"/>
                  <a:pt x="3067" y="870857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5D186510-9E25-1C43-B732-777B82706BC8}"/>
              </a:ext>
            </a:extLst>
          </p:cNvPr>
          <p:cNvSpPr/>
          <p:nvPr/>
        </p:nvSpPr>
        <p:spPr>
          <a:xfrm>
            <a:off x="4379738" y="2704565"/>
            <a:ext cx="117803" cy="11780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BBC78214-4ECD-4948-9744-99744AEECDF4}"/>
              </a:ext>
            </a:extLst>
          </p:cNvPr>
          <p:cNvSpPr/>
          <p:nvPr/>
        </p:nvSpPr>
        <p:spPr>
          <a:xfrm>
            <a:off x="4521082" y="2539598"/>
            <a:ext cx="117803" cy="11780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A4329AA1-905D-5C45-BE71-486A10156ED1}"/>
              </a:ext>
            </a:extLst>
          </p:cNvPr>
          <p:cNvSpPr/>
          <p:nvPr/>
        </p:nvSpPr>
        <p:spPr>
          <a:xfrm>
            <a:off x="4600477" y="2753779"/>
            <a:ext cx="117803" cy="117803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B9D921B-54C5-5C46-8582-F843E93F781A}"/>
              </a:ext>
            </a:extLst>
          </p:cNvPr>
          <p:cNvCxnSpPr>
            <a:cxnSpLocks/>
            <a:stCxn id="79" idx="5"/>
          </p:cNvCxnSpPr>
          <p:nvPr/>
        </p:nvCxnSpPr>
        <p:spPr>
          <a:xfrm>
            <a:off x="4621633" y="2640149"/>
            <a:ext cx="37746" cy="11363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6E664E46-811E-CA48-BAAD-EDA8CFABC58D}"/>
              </a:ext>
            </a:extLst>
          </p:cNvPr>
          <p:cNvCxnSpPr>
            <a:cxnSpLocks/>
            <a:stCxn id="69" idx="5"/>
            <a:endCxn id="80" idx="2"/>
          </p:cNvCxnSpPr>
          <p:nvPr/>
        </p:nvCxnSpPr>
        <p:spPr>
          <a:xfrm>
            <a:off x="4480289" y="2805116"/>
            <a:ext cx="120188" cy="7565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AD927A5A-A4EF-D446-9851-329EFBE6CE75}"/>
              </a:ext>
            </a:extLst>
          </p:cNvPr>
          <p:cNvCxnSpPr>
            <a:cxnSpLocks/>
            <a:stCxn id="79" idx="3"/>
            <a:endCxn id="69" idx="7"/>
          </p:cNvCxnSpPr>
          <p:nvPr/>
        </p:nvCxnSpPr>
        <p:spPr>
          <a:xfrm flipH="1">
            <a:off x="4480289" y="2640149"/>
            <a:ext cx="58045" cy="81668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1D371ADC-6D94-6949-8760-031122080B8F}"/>
              </a:ext>
            </a:extLst>
          </p:cNvPr>
          <p:cNvCxnSpPr>
            <a:cxnSpLocks/>
            <a:stCxn id="80" idx="1"/>
            <a:endCxn id="79" idx="4"/>
          </p:cNvCxnSpPr>
          <p:nvPr/>
        </p:nvCxnSpPr>
        <p:spPr>
          <a:xfrm flipH="1" flipV="1">
            <a:off x="4579984" y="2657401"/>
            <a:ext cx="37745" cy="11363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2E7E4B21-CF1D-604C-8DB0-E334ABDBAC40}"/>
              </a:ext>
            </a:extLst>
          </p:cNvPr>
          <p:cNvGrpSpPr/>
          <p:nvPr/>
        </p:nvGrpSpPr>
        <p:grpSpPr>
          <a:xfrm>
            <a:off x="4326079" y="3170778"/>
            <a:ext cx="570759" cy="191120"/>
            <a:chOff x="4326079" y="3170778"/>
            <a:chExt cx="570759" cy="191120"/>
          </a:xfrm>
        </p:grpSpPr>
        <p:sp>
          <p:nvSpPr>
            <p:cNvPr id="103" name="Right Bracket 102">
              <a:extLst>
                <a:ext uri="{FF2B5EF4-FFF2-40B4-BE49-F238E27FC236}">
                  <a16:creationId xmlns:a16="http://schemas.microsoft.com/office/drawing/2014/main" id="{B3B7D00A-86FE-AC49-B138-82501E1C0193}"/>
                </a:ext>
              </a:extLst>
            </p:cNvPr>
            <p:cNvSpPr/>
            <p:nvPr/>
          </p:nvSpPr>
          <p:spPr>
            <a:xfrm rot="16200000">
              <a:off x="4426943" y="3120966"/>
              <a:ext cx="60117" cy="213073"/>
            </a:xfrm>
            <a:prstGeom prst="righ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8DE9C803-205C-8A47-B902-EA272C43C74A}"/>
                </a:ext>
              </a:extLst>
            </p:cNvPr>
            <p:cNvSpPr/>
            <p:nvPr/>
          </p:nvSpPr>
          <p:spPr>
            <a:xfrm>
              <a:off x="4326079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3D24DDEB-01CA-AE40-9FEC-D188573EA0AE}"/>
                </a:ext>
              </a:extLst>
            </p:cNvPr>
            <p:cNvSpPr/>
            <p:nvPr/>
          </p:nvSpPr>
          <p:spPr>
            <a:xfrm>
              <a:off x="4425553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0EC9BD9E-6319-974C-97C0-FB8A67B0BAB8}"/>
                </a:ext>
              </a:extLst>
            </p:cNvPr>
            <p:cNvSpPr/>
            <p:nvPr/>
          </p:nvSpPr>
          <p:spPr>
            <a:xfrm>
              <a:off x="4526657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34DD06C5-0737-3D47-9309-90B6531DB556}"/>
                </a:ext>
              </a:extLst>
            </p:cNvPr>
            <p:cNvSpPr/>
            <p:nvPr/>
          </p:nvSpPr>
          <p:spPr>
            <a:xfrm>
              <a:off x="4626131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95A9D55-5D59-BC4F-BF65-C6D6BC4D2912}"/>
                </a:ext>
              </a:extLst>
            </p:cNvPr>
            <p:cNvSpPr/>
            <p:nvPr/>
          </p:nvSpPr>
          <p:spPr>
            <a:xfrm>
              <a:off x="4730868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683DC8BA-66B7-2C4A-BA05-8B0EA906982C}"/>
                </a:ext>
              </a:extLst>
            </p:cNvPr>
            <p:cNvSpPr/>
            <p:nvPr/>
          </p:nvSpPr>
          <p:spPr>
            <a:xfrm>
              <a:off x="4830342" y="3295402"/>
              <a:ext cx="66496" cy="6649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Right Bracket 112">
              <a:extLst>
                <a:ext uri="{FF2B5EF4-FFF2-40B4-BE49-F238E27FC236}">
                  <a16:creationId xmlns:a16="http://schemas.microsoft.com/office/drawing/2014/main" id="{6FEDCB95-23DB-5D4F-8EBE-37D2AA6A2B0D}"/>
                </a:ext>
              </a:extLst>
            </p:cNvPr>
            <p:cNvSpPr/>
            <p:nvPr/>
          </p:nvSpPr>
          <p:spPr>
            <a:xfrm rot="16200000">
              <a:off x="4735856" y="3120966"/>
              <a:ext cx="60117" cy="213073"/>
            </a:xfrm>
            <a:prstGeom prst="rightBracket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E882D292-E0DC-4447-99C5-08D8D9C847B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396838" y="3170778"/>
              <a:ext cx="117587" cy="49510"/>
            </a:xfrm>
            <a:prstGeom prst="rect">
              <a:avLst/>
            </a:prstGeom>
          </p:spPr>
        </p:pic>
        <p:pic>
          <p:nvPicPr>
            <p:cNvPr id="116" name="Picture 115">
              <a:extLst>
                <a:ext uri="{FF2B5EF4-FFF2-40B4-BE49-F238E27FC236}">
                  <a16:creationId xmlns:a16="http://schemas.microsoft.com/office/drawing/2014/main" id="{3A921779-D5F0-0A46-BE4F-431D22B0236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711254" y="3170778"/>
              <a:ext cx="117587" cy="49510"/>
            </a:xfrm>
            <a:prstGeom prst="rect">
              <a:avLst/>
            </a:prstGeom>
          </p:spPr>
        </p:pic>
      </p:grpSp>
      <p:sp>
        <p:nvSpPr>
          <p:cNvPr id="106" name="Freeform 105">
            <a:extLst>
              <a:ext uri="{FF2B5EF4-FFF2-40B4-BE49-F238E27FC236}">
                <a16:creationId xmlns:a16="http://schemas.microsoft.com/office/drawing/2014/main" id="{EB4F149E-80D2-8744-B703-BB0EEECC626E}"/>
              </a:ext>
            </a:extLst>
          </p:cNvPr>
          <p:cNvSpPr/>
          <p:nvPr/>
        </p:nvSpPr>
        <p:spPr>
          <a:xfrm rot="163747">
            <a:off x="5276556" y="1861105"/>
            <a:ext cx="949970" cy="2198451"/>
          </a:xfrm>
          <a:custGeom>
            <a:avLst/>
            <a:gdLst>
              <a:gd name="connsiteX0" fmla="*/ 395592 w 949970"/>
              <a:gd name="connsiteY0" fmla="*/ 0 h 2198451"/>
              <a:gd name="connsiteX1" fmla="*/ 914400 w 949970"/>
              <a:gd name="connsiteY1" fmla="*/ 706877 h 2198451"/>
              <a:gd name="connsiteX2" fmla="*/ 804153 w 949970"/>
              <a:gd name="connsiteY2" fmla="*/ 1731524 h 2198451"/>
              <a:gd name="connsiteX3" fmla="*/ 0 w 949970"/>
              <a:gd name="connsiteY3" fmla="*/ 2198451 h 2198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9970" h="2198451">
                <a:moveTo>
                  <a:pt x="395592" y="0"/>
                </a:moveTo>
                <a:cubicBezTo>
                  <a:pt x="620949" y="209145"/>
                  <a:pt x="846307" y="418290"/>
                  <a:pt x="914400" y="706877"/>
                </a:cubicBezTo>
                <a:cubicBezTo>
                  <a:pt x="982493" y="995464"/>
                  <a:pt x="956553" y="1482928"/>
                  <a:pt x="804153" y="1731524"/>
                </a:cubicBezTo>
                <a:cubicBezTo>
                  <a:pt x="651753" y="1980120"/>
                  <a:pt x="325876" y="2089285"/>
                  <a:pt x="0" y="2198451"/>
                </a:cubicBezTo>
              </a:path>
            </a:pathLst>
          </a:custGeom>
          <a:noFill/>
          <a:ln>
            <a:solidFill>
              <a:schemeClr val="tx1"/>
            </a:solidFill>
            <a:prstDash val="dash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Freeform 1028">
            <a:extLst>
              <a:ext uri="{FF2B5EF4-FFF2-40B4-BE49-F238E27FC236}">
                <a16:creationId xmlns:a16="http://schemas.microsoft.com/office/drawing/2014/main" id="{7114CDAE-5F80-5C48-BC1D-2FC60D2D2893}"/>
              </a:ext>
            </a:extLst>
          </p:cNvPr>
          <p:cNvSpPr/>
          <p:nvPr/>
        </p:nvSpPr>
        <p:spPr>
          <a:xfrm>
            <a:off x="2755900" y="3556000"/>
            <a:ext cx="2374900" cy="1257925"/>
          </a:xfrm>
          <a:custGeom>
            <a:avLst/>
            <a:gdLst>
              <a:gd name="connsiteX0" fmla="*/ 2374900 w 2374900"/>
              <a:gd name="connsiteY0" fmla="*/ 0 h 1257925"/>
              <a:gd name="connsiteX1" fmla="*/ 2082800 w 2374900"/>
              <a:gd name="connsiteY1" fmla="*/ 1244600 h 1257925"/>
              <a:gd name="connsiteX2" fmla="*/ 647700 w 2374900"/>
              <a:gd name="connsiteY2" fmla="*/ 660400 h 1257925"/>
              <a:gd name="connsiteX3" fmla="*/ 0 w 2374900"/>
              <a:gd name="connsiteY3" fmla="*/ 711200 h 1257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4900" h="1257925">
                <a:moveTo>
                  <a:pt x="2374900" y="0"/>
                </a:moveTo>
                <a:cubicBezTo>
                  <a:pt x="2372783" y="567266"/>
                  <a:pt x="2370667" y="1134533"/>
                  <a:pt x="2082800" y="1244600"/>
                </a:cubicBezTo>
                <a:cubicBezTo>
                  <a:pt x="1794933" y="1354667"/>
                  <a:pt x="994833" y="749300"/>
                  <a:pt x="647700" y="660400"/>
                </a:cubicBezTo>
                <a:cubicBezTo>
                  <a:pt x="300567" y="571500"/>
                  <a:pt x="150283" y="641350"/>
                  <a:pt x="0" y="711200"/>
                </a:cubicBezTo>
              </a:path>
            </a:pathLst>
          </a:custGeom>
          <a:noFill/>
          <a:ln>
            <a:solidFill>
              <a:schemeClr val="tx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Diamond 131">
            <a:extLst>
              <a:ext uri="{FF2B5EF4-FFF2-40B4-BE49-F238E27FC236}">
                <a16:creationId xmlns:a16="http://schemas.microsoft.com/office/drawing/2014/main" id="{30CB8831-B279-BD4E-8977-A510B54F1E74}"/>
              </a:ext>
            </a:extLst>
          </p:cNvPr>
          <p:cNvSpPr/>
          <p:nvPr/>
        </p:nvSpPr>
        <p:spPr>
          <a:xfrm>
            <a:off x="5008499" y="3923061"/>
            <a:ext cx="220024" cy="220024"/>
          </a:xfrm>
          <a:prstGeom prst="diamond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8B86BFC-EE44-A941-B4F5-974A34437112}"/>
              </a:ext>
            </a:extLst>
          </p:cNvPr>
          <p:cNvSpPr txBox="1"/>
          <p:nvPr/>
        </p:nvSpPr>
        <p:spPr>
          <a:xfrm>
            <a:off x="4089281" y="2887720"/>
            <a:ext cx="97975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dirty="0"/>
              <a:t>Patterns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7782AB-2039-0C43-BD53-1F6A207930E9}"/>
              </a:ext>
            </a:extLst>
          </p:cNvPr>
          <p:cNvSpPr/>
          <p:nvPr/>
        </p:nvSpPr>
        <p:spPr>
          <a:xfrm rot="158292">
            <a:off x="1557466" y="4472799"/>
            <a:ext cx="3449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♩</a:t>
            </a: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FAD1F5F5-9F35-CD4C-8838-7FF4CC0BC629}"/>
              </a:ext>
            </a:extLst>
          </p:cNvPr>
          <p:cNvSpPr/>
          <p:nvPr/>
        </p:nvSpPr>
        <p:spPr>
          <a:xfrm rot="21325930">
            <a:off x="1820649" y="4334947"/>
            <a:ext cx="5293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♫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FE872E3-A7F9-0A40-AAC1-AD6106F9E3C4}"/>
              </a:ext>
            </a:extLst>
          </p:cNvPr>
          <p:cNvSpPr/>
          <p:nvPr/>
        </p:nvSpPr>
        <p:spPr>
          <a:xfrm rot="20433567">
            <a:off x="1527817" y="4076381"/>
            <a:ext cx="5565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♬</a:t>
            </a:r>
          </a:p>
        </p:txBody>
      </p:sp>
    </p:spTree>
    <p:extLst>
      <p:ext uri="{BB962C8B-B14F-4D97-AF65-F5344CB8AC3E}">
        <p14:creationId xmlns:p14="http://schemas.microsoft.com/office/powerpoint/2010/main" val="3259317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D4D09B10-06A5-954E-8391-87771594761C}"/>
              </a:ext>
            </a:extLst>
          </p:cNvPr>
          <p:cNvGrpSpPr/>
          <p:nvPr/>
        </p:nvGrpSpPr>
        <p:grpSpPr>
          <a:xfrm>
            <a:off x="1021480" y="974249"/>
            <a:ext cx="10140388" cy="4897530"/>
            <a:chOff x="856998" y="1194357"/>
            <a:chExt cx="11154428" cy="538727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45FE38B-D203-A140-B111-46DFC3BBE6B9}"/>
                </a:ext>
              </a:extLst>
            </p:cNvPr>
            <p:cNvGrpSpPr/>
            <p:nvPr/>
          </p:nvGrpSpPr>
          <p:grpSpPr>
            <a:xfrm>
              <a:off x="856998" y="1509883"/>
              <a:ext cx="10528388" cy="5071751"/>
              <a:chOff x="928714" y="1007857"/>
              <a:chExt cx="10528388" cy="507175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F2EE2A1-FFE8-A143-9135-C78ED2EC9016}"/>
                  </a:ext>
                </a:extLst>
              </p:cNvPr>
              <p:cNvSpPr/>
              <p:nvPr/>
            </p:nvSpPr>
            <p:spPr>
              <a:xfrm>
                <a:off x="1775879" y="1007857"/>
                <a:ext cx="9664868" cy="259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D415475-0E50-5249-B6E9-4759FD97253E}"/>
                  </a:ext>
                </a:extLst>
              </p:cNvPr>
              <p:cNvSpPr/>
              <p:nvPr/>
            </p:nvSpPr>
            <p:spPr>
              <a:xfrm>
                <a:off x="1291856" y="4843382"/>
                <a:ext cx="9876761" cy="247498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6696733-2C7A-FA47-A174-32239A550B99}"/>
                  </a:ext>
                </a:extLst>
              </p:cNvPr>
              <p:cNvSpPr/>
              <p:nvPr/>
            </p:nvSpPr>
            <p:spPr>
              <a:xfrm>
                <a:off x="1485900" y="2285125"/>
                <a:ext cx="3216940" cy="210015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8C10078-E7F9-5D46-A34D-4912D4830743}"/>
                  </a:ext>
                </a:extLst>
              </p:cNvPr>
              <p:cNvSpPr/>
              <p:nvPr/>
            </p:nvSpPr>
            <p:spPr>
              <a:xfrm>
                <a:off x="7899736" y="3592718"/>
                <a:ext cx="3541012" cy="215506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5CE3AD7-286A-1C46-A9F8-091D006FAC2E}"/>
                  </a:ext>
                </a:extLst>
              </p:cNvPr>
              <p:cNvSpPr/>
              <p:nvPr/>
            </p:nvSpPr>
            <p:spPr>
              <a:xfrm>
                <a:off x="4864093" y="2285125"/>
                <a:ext cx="6299671" cy="233693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1FED4E8-BD43-9043-8DE2-B2A5A06A0361}"/>
                  </a:ext>
                </a:extLst>
              </p:cNvPr>
              <p:cNvSpPr/>
              <p:nvPr/>
            </p:nvSpPr>
            <p:spPr>
              <a:xfrm>
                <a:off x="1534586" y="3595665"/>
                <a:ext cx="6147186" cy="21256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5B992682-3893-0545-BF92-21DFD7E1F68A}"/>
                  </a:ext>
                </a:extLst>
              </p:cNvPr>
              <p:cNvSpPr/>
              <p:nvPr/>
            </p:nvSpPr>
            <p:spPr>
              <a:xfrm>
                <a:off x="1775879" y="1273705"/>
                <a:ext cx="9664869" cy="681406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FCFC351-6C97-E849-9073-72B6143AB7E1}"/>
                  </a:ext>
                </a:extLst>
              </p:cNvPr>
              <p:cNvSpPr/>
              <p:nvPr/>
            </p:nvSpPr>
            <p:spPr>
              <a:xfrm>
                <a:off x="1485900" y="2516089"/>
                <a:ext cx="3216940" cy="673674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F85AE7B-EEA8-2C44-B256-E8892F94EADB}"/>
                  </a:ext>
                </a:extLst>
              </p:cNvPr>
              <p:cNvSpPr/>
              <p:nvPr/>
            </p:nvSpPr>
            <p:spPr>
              <a:xfrm>
                <a:off x="4868719" y="2524267"/>
                <a:ext cx="6294998" cy="673287"/>
              </a:xfrm>
              <a:prstGeom prst="rect">
                <a:avLst/>
              </a:prstGeom>
              <a:solidFill>
                <a:srgbClr val="8354A1">
                  <a:alpha val="33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DDD5BC6-B714-D14B-82C1-710881DF7B49}"/>
                  </a:ext>
                </a:extLst>
              </p:cNvPr>
              <p:cNvSpPr/>
              <p:nvPr/>
            </p:nvSpPr>
            <p:spPr>
              <a:xfrm>
                <a:off x="7899736" y="3824950"/>
                <a:ext cx="3541011" cy="67726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69D0918-6829-5D4A-9436-40167A46D901}"/>
                  </a:ext>
                </a:extLst>
              </p:cNvPr>
              <p:cNvSpPr/>
              <p:nvPr/>
            </p:nvSpPr>
            <p:spPr>
              <a:xfrm>
                <a:off x="1534586" y="3820996"/>
                <a:ext cx="6147186" cy="664394"/>
              </a:xfrm>
              <a:prstGeom prst="rect">
                <a:avLst/>
              </a:prstGeom>
              <a:solidFill>
                <a:srgbClr val="8354A1">
                  <a:alpha val="33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94C6F1BC-736D-3E48-8E4C-E793364CA02B}"/>
                  </a:ext>
                </a:extLst>
              </p:cNvPr>
              <p:cNvSpPr/>
              <p:nvPr/>
            </p:nvSpPr>
            <p:spPr>
              <a:xfrm>
                <a:off x="1485899" y="5099057"/>
                <a:ext cx="9677818" cy="651247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D4C7B4F-E4A6-4D4C-853A-51AF40E5C047}"/>
                  </a:ext>
                </a:extLst>
              </p:cNvPr>
              <p:cNvSpPr/>
              <p:nvPr/>
            </p:nvSpPr>
            <p:spPr>
              <a:xfrm>
                <a:off x="1485900" y="3193910"/>
                <a:ext cx="3216940" cy="174612"/>
              </a:xfrm>
              <a:prstGeom prst="rect">
                <a:avLst/>
              </a:prstGeom>
              <a:solidFill>
                <a:srgbClr val="FF0000">
                  <a:alpha val="28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88EBC80-E84A-BA44-8439-B8BE39D07EF9}"/>
                  </a:ext>
                </a:extLst>
              </p:cNvPr>
              <p:cNvSpPr/>
              <p:nvPr/>
            </p:nvSpPr>
            <p:spPr>
              <a:xfrm>
                <a:off x="7899737" y="4496078"/>
                <a:ext cx="3557365" cy="174222"/>
              </a:xfrm>
              <a:prstGeom prst="rect">
                <a:avLst/>
              </a:prstGeom>
              <a:solidFill>
                <a:srgbClr val="FF0000">
                  <a:alpha val="28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1B0E78F-E675-2E45-8D07-846239A46137}"/>
                  </a:ext>
                </a:extLst>
              </p:cNvPr>
              <p:cNvSpPr/>
              <p:nvPr/>
            </p:nvSpPr>
            <p:spPr>
              <a:xfrm>
                <a:off x="1291856" y="5761628"/>
                <a:ext cx="9875084" cy="178064"/>
              </a:xfrm>
              <a:prstGeom prst="rect">
                <a:avLst/>
              </a:prstGeom>
              <a:solidFill>
                <a:srgbClr val="FF0000">
                  <a:alpha val="28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33C8FCF-CB01-6B48-B95D-0E699D0C78CA}"/>
                  </a:ext>
                </a:extLst>
              </p:cNvPr>
              <p:cNvSpPr/>
              <p:nvPr/>
            </p:nvSpPr>
            <p:spPr>
              <a:xfrm>
                <a:off x="7165101" y="1965342"/>
                <a:ext cx="470326" cy="175917"/>
              </a:xfrm>
              <a:prstGeom prst="rect">
                <a:avLst/>
              </a:prstGeom>
              <a:solidFill>
                <a:srgbClr val="C00000">
                  <a:alpha val="50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D827577-8AEA-494D-A799-0C1CD5B1CB5F}"/>
                  </a:ext>
                </a:extLst>
              </p:cNvPr>
              <p:cNvSpPr/>
              <p:nvPr/>
            </p:nvSpPr>
            <p:spPr>
              <a:xfrm>
                <a:off x="3781541" y="3192751"/>
                <a:ext cx="427569" cy="156670"/>
              </a:xfrm>
              <a:prstGeom prst="rect">
                <a:avLst/>
              </a:prstGeom>
              <a:solidFill>
                <a:srgbClr val="C00000">
                  <a:alpha val="50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6A50571-8301-A24C-A938-58098AB1B61F}"/>
                  </a:ext>
                </a:extLst>
              </p:cNvPr>
              <p:cNvSpPr/>
              <p:nvPr/>
            </p:nvSpPr>
            <p:spPr>
              <a:xfrm>
                <a:off x="10094059" y="3203661"/>
                <a:ext cx="427569" cy="161626"/>
              </a:xfrm>
              <a:prstGeom prst="rect">
                <a:avLst/>
              </a:prstGeom>
              <a:solidFill>
                <a:srgbClr val="FF8A00">
                  <a:alpha val="50196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A9CFD4B-8C9F-F94F-8CBE-12E26B2BB7B3}"/>
                  </a:ext>
                </a:extLst>
              </p:cNvPr>
              <p:cNvSpPr/>
              <p:nvPr/>
            </p:nvSpPr>
            <p:spPr>
              <a:xfrm>
                <a:off x="6972695" y="4505846"/>
                <a:ext cx="427569" cy="161626"/>
              </a:xfrm>
              <a:prstGeom prst="rect">
                <a:avLst/>
              </a:prstGeom>
              <a:solidFill>
                <a:srgbClr val="FF8A00">
                  <a:alpha val="50196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9EF26EAB-380F-9346-BB9C-B2C107A1CB23}"/>
                  </a:ext>
                </a:extLst>
              </p:cNvPr>
              <p:cNvSpPr/>
              <p:nvPr/>
            </p:nvSpPr>
            <p:spPr>
              <a:xfrm>
                <a:off x="10307843" y="5766661"/>
                <a:ext cx="427569" cy="164937"/>
              </a:xfrm>
              <a:prstGeom prst="rect">
                <a:avLst/>
              </a:prstGeom>
              <a:solidFill>
                <a:srgbClr val="C00000">
                  <a:alpha val="50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9934DD0-C71C-4947-8197-2188EFA05A9D}"/>
                  </a:ext>
                </a:extLst>
              </p:cNvPr>
              <p:cNvSpPr/>
              <p:nvPr/>
            </p:nvSpPr>
            <p:spPr>
              <a:xfrm>
                <a:off x="3808781" y="5766661"/>
                <a:ext cx="470326" cy="164937"/>
              </a:xfrm>
              <a:prstGeom prst="rect">
                <a:avLst/>
              </a:prstGeom>
              <a:solidFill>
                <a:srgbClr val="C00000">
                  <a:alpha val="50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683E68D0-285B-4A48-8495-3F59A5A01D1C}"/>
                  </a:ext>
                </a:extLst>
              </p:cNvPr>
              <p:cNvSpPr/>
              <p:nvPr/>
            </p:nvSpPr>
            <p:spPr>
              <a:xfrm>
                <a:off x="928714" y="4505846"/>
                <a:ext cx="605872" cy="15737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026B077-FE10-7842-9751-7D89C1501761}"/>
                  </a:ext>
                </a:extLst>
              </p:cNvPr>
              <p:cNvSpPr/>
              <p:nvPr/>
            </p:nvSpPr>
            <p:spPr>
              <a:xfrm>
                <a:off x="1311436" y="2185832"/>
                <a:ext cx="223149" cy="1200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B6B1E50-4502-1A44-8FBF-11BB8DD86BBF}"/>
                </a:ext>
              </a:extLst>
            </p:cNvPr>
            <p:cNvSpPr/>
            <p:nvPr/>
          </p:nvSpPr>
          <p:spPr>
            <a:xfrm>
              <a:off x="1702005" y="2461914"/>
              <a:ext cx="10166504" cy="175917"/>
            </a:xfrm>
            <a:prstGeom prst="rect">
              <a:avLst/>
            </a:prstGeom>
            <a:solidFill>
              <a:srgbClr val="FF0000">
                <a:alpha val="28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228CFBE-D1DE-8540-92A0-EEF8BB7C9B49}"/>
                </a:ext>
              </a:extLst>
            </p:cNvPr>
            <p:cNvSpPr/>
            <p:nvPr/>
          </p:nvSpPr>
          <p:spPr>
            <a:xfrm>
              <a:off x="6934724" y="1580271"/>
              <a:ext cx="566720" cy="171300"/>
            </a:xfrm>
            <a:prstGeom prst="rect">
              <a:avLst/>
            </a:prstGeom>
            <a:solidFill>
              <a:srgbClr val="D4E8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8DB4E76-AB5C-2045-ADDF-0DCB556C87B9}"/>
                </a:ext>
              </a:extLst>
            </p:cNvPr>
            <p:cNvSpPr/>
            <p:nvPr/>
          </p:nvSpPr>
          <p:spPr>
            <a:xfrm>
              <a:off x="9206210" y="1570913"/>
              <a:ext cx="566720" cy="176580"/>
            </a:xfrm>
            <a:prstGeom prst="rect">
              <a:avLst/>
            </a:prstGeom>
            <a:solidFill>
              <a:srgbClr val="D4E8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A820C2B-31D9-7946-A28E-B4A50E8C074D}"/>
                </a:ext>
              </a:extLst>
            </p:cNvPr>
            <p:cNvSpPr/>
            <p:nvPr/>
          </p:nvSpPr>
          <p:spPr>
            <a:xfrm>
              <a:off x="11092002" y="1194357"/>
              <a:ext cx="919424" cy="15107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56DEF48-80C4-AF4A-9848-376FD24E6103}"/>
                </a:ext>
              </a:extLst>
            </p:cNvPr>
            <p:cNvSpPr/>
            <p:nvPr/>
          </p:nvSpPr>
          <p:spPr>
            <a:xfrm>
              <a:off x="11092003" y="3900209"/>
              <a:ext cx="919421" cy="1363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F03E8449-D988-8645-8BB5-707729EF4936}"/>
              </a:ext>
            </a:extLst>
          </p:cNvPr>
          <p:cNvGrpSpPr/>
          <p:nvPr/>
        </p:nvGrpSpPr>
        <p:grpSpPr>
          <a:xfrm>
            <a:off x="1275417" y="147700"/>
            <a:ext cx="9263228" cy="5713451"/>
            <a:chOff x="2353661" y="826595"/>
            <a:chExt cx="6959600" cy="42926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ED8CFEA-3E95-1B40-9D00-2EFC171F6B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53661" y="826595"/>
              <a:ext cx="6959600" cy="6985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1DFDC28-EB07-0A43-B380-8BA3B3EBD2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385411" y="1613995"/>
              <a:ext cx="6896100" cy="8763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EB3851A-D31D-7040-9DA0-10A1C32EE5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85411" y="2482397"/>
              <a:ext cx="6896100" cy="8763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3A0991C-1255-0C43-8C30-8CF3B961E77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385411" y="3366595"/>
              <a:ext cx="6896100" cy="8763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AE4FDAF-FAE3-CB48-B725-DF089FD2D1B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385411" y="4242895"/>
              <a:ext cx="6896100" cy="8763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1065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D4D09B10-06A5-954E-8391-87771594761C}"/>
              </a:ext>
            </a:extLst>
          </p:cNvPr>
          <p:cNvGrpSpPr/>
          <p:nvPr/>
        </p:nvGrpSpPr>
        <p:grpSpPr>
          <a:xfrm>
            <a:off x="1021480" y="974249"/>
            <a:ext cx="10140388" cy="4897530"/>
            <a:chOff x="856998" y="1194357"/>
            <a:chExt cx="11154428" cy="538727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45FE38B-D203-A140-B111-46DFC3BBE6B9}"/>
                </a:ext>
              </a:extLst>
            </p:cNvPr>
            <p:cNvGrpSpPr/>
            <p:nvPr/>
          </p:nvGrpSpPr>
          <p:grpSpPr>
            <a:xfrm>
              <a:off x="856998" y="1509883"/>
              <a:ext cx="10528388" cy="5071751"/>
              <a:chOff x="928714" y="1007857"/>
              <a:chExt cx="10528388" cy="5071751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4F2EE2A1-FFE8-A143-9135-C78ED2EC9016}"/>
                  </a:ext>
                </a:extLst>
              </p:cNvPr>
              <p:cNvSpPr/>
              <p:nvPr/>
            </p:nvSpPr>
            <p:spPr>
              <a:xfrm>
                <a:off x="1775879" y="1007857"/>
                <a:ext cx="9664868" cy="259009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7D415475-0E50-5249-B6E9-4759FD97253E}"/>
                  </a:ext>
                </a:extLst>
              </p:cNvPr>
              <p:cNvSpPr/>
              <p:nvPr/>
            </p:nvSpPr>
            <p:spPr>
              <a:xfrm>
                <a:off x="1291856" y="4843382"/>
                <a:ext cx="9876761" cy="247498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F6696733-2C7A-FA47-A174-32239A550B99}"/>
                  </a:ext>
                </a:extLst>
              </p:cNvPr>
              <p:cNvSpPr/>
              <p:nvPr/>
            </p:nvSpPr>
            <p:spPr>
              <a:xfrm>
                <a:off x="1485900" y="2285125"/>
                <a:ext cx="3216940" cy="210015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68C10078-E7F9-5D46-A34D-4912D4830743}"/>
                  </a:ext>
                </a:extLst>
              </p:cNvPr>
              <p:cNvSpPr/>
              <p:nvPr/>
            </p:nvSpPr>
            <p:spPr>
              <a:xfrm>
                <a:off x="7899736" y="3592718"/>
                <a:ext cx="3541012" cy="215506"/>
              </a:xfrm>
              <a:prstGeom prst="rect">
                <a:avLst/>
              </a:prstGeom>
              <a:solidFill>
                <a:schemeClr val="accent6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5CE3AD7-286A-1C46-A9F8-091D006FAC2E}"/>
                  </a:ext>
                </a:extLst>
              </p:cNvPr>
              <p:cNvSpPr/>
              <p:nvPr/>
            </p:nvSpPr>
            <p:spPr>
              <a:xfrm>
                <a:off x="4864093" y="2285125"/>
                <a:ext cx="6299671" cy="233693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D1FED4E8-BD43-9043-8DE2-B2A5A06A0361}"/>
                  </a:ext>
                </a:extLst>
              </p:cNvPr>
              <p:cNvSpPr/>
              <p:nvPr/>
            </p:nvSpPr>
            <p:spPr>
              <a:xfrm>
                <a:off x="1534586" y="3595665"/>
                <a:ext cx="6147186" cy="212560"/>
              </a:xfrm>
              <a:prstGeom prst="rect">
                <a:avLst/>
              </a:prstGeom>
              <a:solidFill>
                <a:schemeClr val="accent5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5B992682-3893-0545-BF92-21DFD7E1F68A}"/>
                  </a:ext>
                </a:extLst>
              </p:cNvPr>
              <p:cNvSpPr/>
              <p:nvPr/>
            </p:nvSpPr>
            <p:spPr>
              <a:xfrm>
                <a:off x="1775879" y="1273705"/>
                <a:ext cx="9664869" cy="681406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FCFC351-6C97-E849-9073-72B6143AB7E1}"/>
                  </a:ext>
                </a:extLst>
              </p:cNvPr>
              <p:cNvSpPr/>
              <p:nvPr/>
            </p:nvSpPr>
            <p:spPr>
              <a:xfrm>
                <a:off x="1485900" y="2516089"/>
                <a:ext cx="3216940" cy="673674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F85AE7B-EEA8-2C44-B256-E8892F94EADB}"/>
                  </a:ext>
                </a:extLst>
              </p:cNvPr>
              <p:cNvSpPr/>
              <p:nvPr/>
            </p:nvSpPr>
            <p:spPr>
              <a:xfrm>
                <a:off x="4868719" y="2524267"/>
                <a:ext cx="6294998" cy="673287"/>
              </a:xfrm>
              <a:prstGeom prst="rect">
                <a:avLst/>
              </a:prstGeom>
              <a:solidFill>
                <a:srgbClr val="8354A1">
                  <a:alpha val="33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DDD5BC6-B714-D14B-82C1-710881DF7B49}"/>
                  </a:ext>
                </a:extLst>
              </p:cNvPr>
              <p:cNvSpPr/>
              <p:nvPr/>
            </p:nvSpPr>
            <p:spPr>
              <a:xfrm>
                <a:off x="7899736" y="3824950"/>
                <a:ext cx="3541011" cy="677260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69D0918-6829-5D4A-9436-40167A46D901}"/>
                  </a:ext>
                </a:extLst>
              </p:cNvPr>
              <p:cNvSpPr/>
              <p:nvPr/>
            </p:nvSpPr>
            <p:spPr>
              <a:xfrm>
                <a:off x="1534586" y="3820996"/>
                <a:ext cx="6147186" cy="664394"/>
              </a:xfrm>
              <a:prstGeom prst="rect">
                <a:avLst/>
              </a:prstGeom>
              <a:solidFill>
                <a:srgbClr val="8354A1">
                  <a:alpha val="33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94C6F1BC-736D-3E48-8E4C-E793364CA02B}"/>
                  </a:ext>
                </a:extLst>
              </p:cNvPr>
              <p:cNvSpPr/>
              <p:nvPr/>
            </p:nvSpPr>
            <p:spPr>
              <a:xfrm>
                <a:off x="1485899" y="5099057"/>
                <a:ext cx="9677818" cy="651247"/>
              </a:xfrm>
              <a:prstGeom prst="rect">
                <a:avLst/>
              </a:prstGeom>
              <a:solidFill>
                <a:schemeClr val="accent4">
                  <a:lumMod val="60000"/>
                  <a:lumOff val="40000"/>
                  <a:alpha val="5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D4C7B4F-E4A6-4D4C-853A-51AF40E5C047}"/>
                  </a:ext>
                </a:extLst>
              </p:cNvPr>
              <p:cNvSpPr/>
              <p:nvPr/>
            </p:nvSpPr>
            <p:spPr>
              <a:xfrm>
                <a:off x="1485900" y="3193910"/>
                <a:ext cx="3216940" cy="174612"/>
              </a:xfrm>
              <a:prstGeom prst="rect">
                <a:avLst/>
              </a:prstGeom>
              <a:solidFill>
                <a:srgbClr val="FF0000">
                  <a:alpha val="28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88EBC80-E84A-BA44-8439-B8BE39D07EF9}"/>
                  </a:ext>
                </a:extLst>
              </p:cNvPr>
              <p:cNvSpPr/>
              <p:nvPr/>
            </p:nvSpPr>
            <p:spPr>
              <a:xfrm>
                <a:off x="7899737" y="4496078"/>
                <a:ext cx="3557365" cy="174222"/>
              </a:xfrm>
              <a:prstGeom prst="rect">
                <a:avLst/>
              </a:prstGeom>
              <a:solidFill>
                <a:srgbClr val="FF0000">
                  <a:alpha val="28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1B0E78F-E675-2E45-8D07-846239A46137}"/>
                  </a:ext>
                </a:extLst>
              </p:cNvPr>
              <p:cNvSpPr/>
              <p:nvPr/>
            </p:nvSpPr>
            <p:spPr>
              <a:xfrm>
                <a:off x="1291856" y="5761628"/>
                <a:ext cx="9875084" cy="178064"/>
              </a:xfrm>
              <a:prstGeom prst="rect">
                <a:avLst/>
              </a:prstGeom>
              <a:solidFill>
                <a:srgbClr val="FF0000">
                  <a:alpha val="28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33C8FCF-CB01-6B48-B95D-0E699D0C78CA}"/>
                  </a:ext>
                </a:extLst>
              </p:cNvPr>
              <p:cNvSpPr/>
              <p:nvPr/>
            </p:nvSpPr>
            <p:spPr>
              <a:xfrm>
                <a:off x="7084436" y="1965342"/>
                <a:ext cx="241351" cy="175917"/>
              </a:xfrm>
              <a:prstGeom prst="rect">
                <a:avLst/>
              </a:prstGeom>
              <a:solidFill>
                <a:srgbClr val="C00000">
                  <a:alpha val="50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6D827577-8AEA-494D-A799-0C1CD5B1CB5F}"/>
                  </a:ext>
                </a:extLst>
              </p:cNvPr>
              <p:cNvSpPr/>
              <p:nvPr/>
            </p:nvSpPr>
            <p:spPr>
              <a:xfrm>
                <a:off x="3742489" y="3192752"/>
                <a:ext cx="265486" cy="172536"/>
              </a:xfrm>
              <a:prstGeom prst="rect">
                <a:avLst/>
              </a:prstGeom>
              <a:solidFill>
                <a:srgbClr val="C00000">
                  <a:alpha val="50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6A50571-8301-A24C-A938-58098AB1B61F}"/>
                  </a:ext>
                </a:extLst>
              </p:cNvPr>
              <p:cNvSpPr/>
              <p:nvPr/>
            </p:nvSpPr>
            <p:spPr>
              <a:xfrm>
                <a:off x="10357388" y="3203661"/>
                <a:ext cx="321239" cy="161626"/>
              </a:xfrm>
              <a:prstGeom prst="rect">
                <a:avLst/>
              </a:prstGeom>
              <a:solidFill>
                <a:srgbClr val="FF8A00">
                  <a:alpha val="50196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A9CFD4B-8C9F-F94F-8CBE-12E26B2BB7B3}"/>
                  </a:ext>
                </a:extLst>
              </p:cNvPr>
              <p:cNvSpPr/>
              <p:nvPr/>
            </p:nvSpPr>
            <p:spPr>
              <a:xfrm>
                <a:off x="6972695" y="4505846"/>
                <a:ext cx="427569" cy="161626"/>
              </a:xfrm>
              <a:prstGeom prst="rect">
                <a:avLst/>
              </a:prstGeom>
              <a:solidFill>
                <a:srgbClr val="FF8A00">
                  <a:alpha val="50196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9EF26EAB-380F-9346-BB9C-B2C107A1CB23}"/>
                  </a:ext>
                </a:extLst>
              </p:cNvPr>
              <p:cNvSpPr/>
              <p:nvPr/>
            </p:nvSpPr>
            <p:spPr>
              <a:xfrm>
                <a:off x="10238767" y="5766661"/>
                <a:ext cx="265486" cy="164937"/>
              </a:xfrm>
              <a:prstGeom prst="rect">
                <a:avLst/>
              </a:prstGeom>
              <a:solidFill>
                <a:srgbClr val="C00000">
                  <a:alpha val="50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9934DD0-C71C-4947-8197-2188EFA05A9D}"/>
                  </a:ext>
                </a:extLst>
              </p:cNvPr>
              <p:cNvSpPr/>
              <p:nvPr/>
            </p:nvSpPr>
            <p:spPr>
              <a:xfrm>
                <a:off x="3764072" y="5766661"/>
                <a:ext cx="199464" cy="164937"/>
              </a:xfrm>
              <a:prstGeom prst="rect">
                <a:avLst/>
              </a:prstGeom>
              <a:solidFill>
                <a:srgbClr val="C00000">
                  <a:alpha val="50000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683E68D0-285B-4A48-8495-3F59A5A01D1C}"/>
                  </a:ext>
                </a:extLst>
              </p:cNvPr>
              <p:cNvSpPr/>
              <p:nvPr/>
            </p:nvSpPr>
            <p:spPr>
              <a:xfrm>
                <a:off x="928714" y="4505846"/>
                <a:ext cx="605872" cy="157376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026B077-FE10-7842-9751-7D89C1501761}"/>
                  </a:ext>
                </a:extLst>
              </p:cNvPr>
              <p:cNvSpPr/>
              <p:nvPr/>
            </p:nvSpPr>
            <p:spPr>
              <a:xfrm>
                <a:off x="1311436" y="2185832"/>
                <a:ext cx="223149" cy="120080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B6B1E50-4502-1A44-8FBF-11BB8DD86BBF}"/>
                </a:ext>
              </a:extLst>
            </p:cNvPr>
            <p:cNvSpPr/>
            <p:nvPr/>
          </p:nvSpPr>
          <p:spPr>
            <a:xfrm>
              <a:off x="1702005" y="2461914"/>
              <a:ext cx="10166504" cy="175917"/>
            </a:xfrm>
            <a:prstGeom prst="rect">
              <a:avLst/>
            </a:prstGeom>
            <a:solidFill>
              <a:srgbClr val="FF0000">
                <a:alpha val="28000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228CFBE-D1DE-8540-92A0-EEF8BB7C9B49}"/>
                </a:ext>
              </a:extLst>
            </p:cNvPr>
            <p:cNvSpPr/>
            <p:nvPr/>
          </p:nvSpPr>
          <p:spPr>
            <a:xfrm>
              <a:off x="6934724" y="1580271"/>
              <a:ext cx="566720" cy="171300"/>
            </a:xfrm>
            <a:prstGeom prst="rect">
              <a:avLst/>
            </a:prstGeom>
            <a:solidFill>
              <a:srgbClr val="D4E8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8DB4E76-AB5C-2045-ADDF-0DCB556C87B9}"/>
                </a:ext>
              </a:extLst>
            </p:cNvPr>
            <p:cNvSpPr/>
            <p:nvPr/>
          </p:nvSpPr>
          <p:spPr>
            <a:xfrm>
              <a:off x="9206210" y="1570913"/>
              <a:ext cx="566720" cy="176580"/>
            </a:xfrm>
            <a:prstGeom prst="rect">
              <a:avLst/>
            </a:prstGeom>
            <a:solidFill>
              <a:srgbClr val="D4E8C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7A820C2B-31D9-7946-A28E-B4A50E8C074D}"/>
                </a:ext>
              </a:extLst>
            </p:cNvPr>
            <p:cNvSpPr/>
            <p:nvPr/>
          </p:nvSpPr>
          <p:spPr>
            <a:xfrm>
              <a:off x="11092002" y="1194357"/>
              <a:ext cx="919424" cy="15107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E56DEF48-80C4-AF4A-9848-376FD24E6103}"/>
                </a:ext>
              </a:extLst>
            </p:cNvPr>
            <p:cNvSpPr/>
            <p:nvPr/>
          </p:nvSpPr>
          <p:spPr>
            <a:xfrm>
              <a:off x="11092003" y="3900209"/>
              <a:ext cx="919421" cy="13635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27C5860-C2BD-0047-B5EA-1CF39FAD26B9}"/>
              </a:ext>
            </a:extLst>
          </p:cNvPr>
          <p:cNvGrpSpPr/>
          <p:nvPr/>
        </p:nvGrpSpPr>
        <p:grpSpPr>
          <a:xfrm>
            <a:off x="1339264" y="153851"/>
            <a:ext cx="9195613" cy="5719186"/>
            <a:chOff x="1339264" y="153851"/>
            <a:chExt cx="9195613" cy="5719186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D06B23A3-4B1D-D44C-9790-43884D7956C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39264" y="153851"/>
              <a:ext cx="9195613" cy="1369200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71DABA8B-5B3A-A943-A1D1-45495182F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39264" y="2156218"/>
              <a:ext cx="9195613" cy="1369200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36419F07-6FAB-AE45-87A0-F78CA9AE6C2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339264" y="3368288"/>
              <a:ext cx="9195613" cy="1369200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8D8ADD7A-7A83-004B-B449-D222B387949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39264" y="4503837"/>
              <a:ext cx="9195613" cy="1369200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D85FE07B-D2A0-C045-9E1B-D90F476141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339264" y="1040766"/>
              <a:ext cx="9195613" cy="1369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19315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02266-E2CC-2444-A0D3-1E13CB3A4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CB36-6A65-C74E-9C0F-1FF0D27DF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455" descr="inspiring_idea.jpg">
            <a:extLst>
              <a:ext uri="{FF2B5EF4-FFF2-40B4-BE49-F238E27FC236}">
                <a16:creationId xmlns:a16="http://schemas.microsoft.com/office/drawing/2014/main" id="{DC778C5A-F0F8-994C-84E6-8004613B4C51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027906"/>
            <a:ext cx="4192588" cy="4100513"/>
          </a:xfrm>
          <a:prstGeom prst="rect">
            <a:avLst/>
          </a:prstGeom>
          <a:ln>
            <a:noFill/>
          </a:ln>
          <a:effectLst>
            <a:glow rad="622300">
              <a:schemeClr val="bg1"/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29355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20C31-E05D-B649-A3A0-3168A10C2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378"/>
            <a:ext cx="10515600" cy="1205057"/>
          </a:xfrm>
          <a:ln>
            <a:solidFill>
              <a:schemeClr val="tx1"/>
            </a:solidFill>
          </a:ln>
        </p:spPr>
        <p:txBody>
          <a:bodyPr wrap="none" tIns="0" anchor="ctr">
            <a:normAutofit/>
          </a:bodyPr>
          <a:lstStyle/>
          <a:p>
            <a:pPr algn="ctr">
              <a:lnSpc>
                <a:spcPct val="100000"/>
              </a:lnSpc>
            </a:pPr>
            <a:endParaRPr lang="en-US" sz="200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761B2742-F800-2A4A-A395-19D30AF8E3B8}"/>
              </a:ext>
            </a:extLst>
          </p:cNvPr>
          <p:cNvCxnSpPr>
            <a:cxnSpLocks/>
            <a:stCxn id="24" idx="6"/>
            <a:endCxn id="25" idx="2"/>
          </p:cNvCxnSpPr>
          <p:nvPr/>
        </p:nvCxnSpPr>
        <p:spPr>
          <a:xfrm>
            <a:off x="3130714" y="2431181"/>
            <a:ext cx="363298" cy="607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A9E34AB-6EDA-6449-9D69-8726F0775A9E}"/>
              </a:ext>
            </a:extLst>
          </p:cNvPr>
          <p:cNvCxnSpPr>
            <a:cxnSpLocks/>
            <a:stCxn id="25" idx="4"/>
            <a:endCxn id="12" idx="0"/>
          </p:cNvCxnSpPr>
          <p:nvPr/>
        </p:nvCxnSpPr>
        <p:spPr>
          <a:xfrm>
            <a:off x="4080506" y="3023746"/>
            <a:ext cx="2570" cy="103227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EDD5202-3A0F-6D4F-BA52-26AE4E5E8E75}"/>
              </a:ext>
            </a:extLst>
          </p:cNvPr>
          <p:cNvCxnSpPr>
            <a:cxnSpLocks/>
            <a:stCxn id="25" idx="5"/>
            <a:endCxn id="13" idx="1"/>
          </p:cNvCxnSpPr>
          <p:nvPr/>
        </p:nvCxnSpPr>
        <p:spPr>
          <a:xfrm>
            <a:off x="4495220" y="2851966"/>
            <a:ext cx="713745" cy="136654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E0FD490-4B08-5A4E-96B2-96B3DAFB3A15}"/>
              </a:ext>
            </a:extLst>
          </p:cNvPr>
          <p:cNvCxnSpPr>
            <a:cxnSpLocks/>
            <a:endCxn id="11" idx="1"/>
          </p:cNvCxnSpPr>
          <p:nvPr/>
        </p:nvCxnSpPr>
        <p:spPr>
          <a:xfrm>
            <a:off x="4617784" y="2705415"/>
            <a:ext cx="2138393" cy="151309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5D28331-FB6D-7949-8E56-FB1DE208E3B7}"/>
              </a:ext>
            </a:extLst>
          </p:cNvPr>
          <p:cNvCxnSpPr>
            <a:cxnSpLocks/>
            <a:stCxn id="15" idx="3"/>
          </p:cNvCxnSpPr>
          <p:nvPr/>
        </p:nvCxnSpPr>
        <p:spPr>
          <a:xfrm flipH="1">
            <a:off x="2985022" y="2845653"/>
            <a:ext cx="2224633" cy="144197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9D2B969B-327C-1849-B388-D7A99E4F7930}"/>
              </a:ext>
            </a:extLst>
          </p:cNvPr>
          <p:cNvSpPr/>
          <p:nvPr/>
        </p:nvSpPr>
        <p:spPr>
          <a:xfrm>
            <a:off x="6584397" y="4046729"/>
            <a:ext cx="1172988" cy="117298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t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Lyrics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DFE9053-B41C-AA49-B155-09E85E6B3876}"/>
              </a:ext>
            </a:extLst>
          </p:cNvPr>
          <p:cNvSpPr/>
          <p:nvPr/>
        </p:nvSpPr>
        <p:spPr>
          <a:xfrm>
            <a:off x="3496582" y="4056022"/>
            <a:ext cx="1172988" cy="117298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t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Pitch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DE72988-8BDE-AA40-AF21-D5709D2536EC}"/>
              </a:ext>
            </a:extLst>
          </p:cNvPr>
          <p:cNvSpPr/>
          <p:nvPr/>
        </p:nvSpPr>
        <p:spPr>
          <a:xfrm>
            <a:off x="5037185" y="4046729"/>
            <a:ext cx="1172988" cy="117298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t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Rhythm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60D23B87-10AE-9948-A55C-095B9B9F4756}"/>
              </a:ext>
            </a:extLst>
          </p:cNvPr>
          <p:cNvSpPr/>
          <p:nvPr/>
        </p:nvSpPr>
        <p:spPr>
          <a:xfrm>
            <a:off x="1908510" y="4046729"/>
            <a:ext cx="1172988" cy="117298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t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Harmony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C61CE58-BC42-7D49-8171-2C772CE1A4B7}"/>
              </a:ext>
            </a:extLst>
          </p:cNvPr>
          <p:cNvSpPr/>
          <p:nvPr/>
        </p:nvSpPr>
        <p:spPr>
          <a:xfrm>
            <a:off x="5037875" y="1844445"/>
            <a:ext cx="1172988" cy="117298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t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Structure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D0D34B8-6E82-3647-BBAB-A91CCAA9772E}"/>
              </a:ext>
            </a:extLst>
          </p:cNvPr>
          <p:cNvCxnSpPr>
            <a:stCxn id="14" idx="6"/>
            <a:endCxn id="12" idx="2"/>
          </p:cNvCxnSpPr>
          <p:nvPr/>
        </p:nvCxnSpPr>
        <p:spPr>
          <a:xfrm>
            <a:off x="3081498" y="4633223"/>
            <a:ext cx="415084" cy="929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61312BF-2823-794B-8D89-0F0B87B3325C}"/>
              </a:ext>
            </a:extLst>
          </p:cNvPr>
          <p:cNvCxnSpPr>
            <a:cxnSpLocks/>
            <a:stCxn id="25" idx="3"/>
            <a:endCxn id="14" idx="7"/>
          </p:cNvCxnSpPr>
          <p:nvPr/>
        </p:nvCxnSpPr>
        <p:spPr>
          <a:xfrm flipH="1">
            <a:off x="2909718" y="2851966"/>
            <a:ext cx="756074" cy="136654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F34609B-C7B9-3A42-ACDF-C01A707EAD72}"/>
              </a:ext>
            </a:extLst>
          </p:cNvPr>
          <p:cNvCxnSpPr>
            <a:cxnSpLocks/>
            <a:stCxn id="13" idx="6"/>
            <a:endCxn id="11" idx="2"/>
          </p:cNvCxnSpPr>
          <p:nvPr/>
        </p:nvCxnSpPr>
        <p:spPr>
          <a:xfrm>
            <a:off x="6210173" y="4633223"/>
            <a:ext cx="374224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Oval 23">
            <a:extLst>
              <a:ext uri="{FF2B5EF4-FFF2-40B4-BE49-F238E27FC236}">
                <a16:creationId xmlns:a16="http://schemas.microsoft.com/office/drawing/2014/main" id="{4DEE5F88-7105-ED42-BC0B-8F08602F2B5E}"/>
              </a:ext>
            </a:extLst>
          </p:cNvPr>
          <p:cNvSpPr/>
          <p:nvPr/>
        </p:nvSpPr>
        <p:spPr>
          <a:xfrm>
            <a:off x="1957726" y="1844687"/>
            <a:ext cx="1172988" cy="117298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t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Aesthetic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E99A1BB-6E77-2941-A28B-AE69853824BB}"/>
              </a:ext>
            </a:extLst>
          </p:cNvPr>
          <p:cNvSpPr/>
          <p:nvPr/>
        </p:nvSpPr>
        <p:spPr>
          <a:xfrm>
            <a:off x="3494012" y="1850758"/>
            <a:ext cx="1172988" cy="1172988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tIns="0"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</a:rPr>
              <a:t>Intention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B8D496A-E6B9-2048-A5F4-CC616723C64B}"/>
              </a:ext>
            </a:extLst>
          </p:cNvPr>
          <p:cNvCxnSpPr>
            <a:cxnSpLocks/>
            <a:endCxn id="12" idx="7"/>
          </p:cNvCxnSpPr>
          <p:nvPr/>
        </p:nvCxnSpPr>
        <p:spPr>
          <a:xfrm flipH="1">
            <a:off x="4497790" y="2925010"/>
            <a:ext cx="833739" cy="13027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4F700BEE-B90D-8D4A-B338-D102E48DBBE8}"/>
              </a:ext>
            </a:extLst>
          </p:cNvPr>
          <p:cNvCxnSpPr>
            <a:cxnSpLocks/>
            <a:stCxn id="15" idx="4"/>
            <a:endCxn id="13" idx="0"/>
          </p:cNvCxnSpPr>
          <p:nvPr/>
        </p:nvCxnSpPr>
        <p:spPr>
          <a:xfrm flipH="1">
            <a:off x="5623679" y="3017433"/>
            <a:ext cx="690" cy="10292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273C50F6-CF48-F24D-B145-2C3F8821006F}"/>
              </a:ext>
            </a:extLst>
          </p:cNvPr>
          <p:cNvCxnSpPr>
            <a:cxnSpLocks/>
            <a:stCxn id="15" idx="5"/>
          </p:cNvCxnSpPr>
          <p:nvPr/>
        </p:nvCxnSpPr>
        <p:spPr>
          <a:xfrm>
            <a:off x="6039083" y="2845653"/>
            <a:ext cx="878494" cy="124676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8836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2237</TotalTime>
  <Words>43</Words>
  <Application>Microsoft Macintosh PowerPoint</Application>
  <PresentationFormat>Widescreen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Bodily</dc:creator>
  <cp:lastModifiedBy>Paul Bodily</cp:lastModifiedBy>
  <cp:revision>42</cp:revision>
  <dcterms:created xsi:type="dcterms:W3CDTF">2018-06-07T22:34:08Z</dcterms:created>
  <dcterms:modified xsi:type="dcterms:W3CDTF">2018-06-15T20:35:21Z</dcterms:modified>
</cp:coreProperties>
</file>

<file path=docProps/thumbnail.jpeg>
</file>